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3"/>
    <p:sldId id="256" r:id="rId4"/>
    <p:sldId id="266" r:id="rId5"/>
    <p:sldId id="261" r:id="rId6"/>
    <p:sldId id="267" r:id="rId7"/>
    <p:sldId id="260" r:id="rId8"/>
    <p:sldId id="271" r:id="rId9"/>
    <p:sldId id="263" r:id="rId10"/>
    <p:sldId id="294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95" r:id="rId20"/>
    <p:sldId id="297" r:id="rId21"/>
    <p:sldId id="298" r:id="rId22"/>
    <p:sldId id="290" r:id="rId23"/>
    <p:sldId id="291" r:id="rId24"/>
    <p:sldId id="292" r:id="rId25"/>
    <p:sldId id="293" r:id="rId26"/>
  </p:sldIdLst>
  <p:sldSz cx="12193270" cy="6858000"/>
  <p:notesSz cx="6858000" cy="9144000"/>
  <p:defaultTextStyle>
    <a:defPPr>
      <a:defRPr lang="en-US"/>
    </a:defPPr>
    <a:lvl1pPr marL="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  <p:clrMru>
    <a:srgbClr val="E73A1C"/>
    <a:srgbClr val="000000"/>
    <a:srgbClr val="393F41"/>
    <a:srgbClr val="2B2F32"/>
    <a:srgbClr val="324444"/>
    <a:srgbClr val="2CBD94"/>
    <a:srgbClr val="1A1E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90" autoAdjust="0"/>
    <p:restoredTop sz="94646"/>
  </p:normalViewPr>
  <p:slideViewPr>
    <p:cSldViewPr snapToGrid="0" snapToObjects="1">
      <p:cViewPr>
        <p:scale>
          <a:sx n="75" d="100"/>
          <a:sy n="75" d="100"/>
        </p:scale>
        <p:origin x="-234" y="276"/>
      </p:cViewPr>
      <p:guideLst>
        <p:guide orient="horz" pos="2144"/>
        <p:guide pos="377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4" Type="http://schemas.openxmlformats.org/officeDocument/2006/relationships/image" Target="../media/image9.wmf"/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40661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5" dirty="0" smtClean="0">
                <a:solidFill>
                  <a:srgbClr val="FFFFFF"/>
                </a:solidFill>
                <a:latin typeface="Segoe UI Light"/>
                <a:cs typeface="Segoe UI Light"/>
              </a:rPr>
              <a:t>标注</a:t>
            </a:r>
            <a:endParaRPr lang="zh-CN" altLang="en-US" sz="1865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858045" y="841948"/>
            <a:ext cx="1336033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5" dirty="0" smtClean="0">
                <a:solidFill>
                  <a:srgbClr val="FFFFFF"/>
                </a:solidFill>
                <a:latin typeface="Segoe UI Light"/>
                <a:cs typeface="Segoe UI Light"/>
              </a:rPr>
              <a:t>字体使用 </a:t>
            </a:r>
            <a:endParaRPr lang="en-US" altLang="zh-CN" sz="1335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5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5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5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5" dirty="0" smtClean="0">
                <a:solidFill>
                  <a:srgbClr val="FFFFFF"/>
                </a:solidFill>
                <a:latin typeface="Segoe UI Light"/>
                <a:cs typeface="Segoe UI Light"/>
              </a:rPr>
              <a:t>行距</a:t>
            </a:r>
            <a:endParaRPr lang="en-US" altLang="zh-CN" sz="1335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5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5" dirty="0" smtClean="0">
                <a:solidFill>
                  <a:srgbClr val="FFFFFF"/>
                </a:solidFill>
                <a:latin typeface="Segoe UI Light"/>
                <a:cs typeface="Segoe UI Light"/>
              </a:rPr>
              <a:t>背景图片出处</a:t>
            </a:r>
            <a:endParaRPr lang="zh-CN" altLang="en-US" sz="1335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zh-CN" altLang="en-US" sz="1335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zh-CN" altLang="en-US" sz="1335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5" dirty="0" smtClean="0">
                <a:solidFill>
                  <a:srgbClr val="FFFFFF"/>
                </a:solidFill>
                <a:latin typeface="Segoe UI Light"/>
                <a:cs typeface="Segoe UI Light"/>
              </a:rPr>
              <a:t>声明</a:t>
            </a:r>
            <a:endParaRPr lang="en-US" altLang="zh-CN" sz="1335" dirty="0" smtClean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395623" y="841948"/>
            <a:ext cx="3612598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5" dirty="0" smtClean="0">
                <a:solidFill>
                  <a:srgbClr val="FFFFFF"/>
                </a:solidFill>
                <a:latin typeface="Segoe UI Light"/>
                <a:cs typeface="Segoe UI Light"/>
              </a:rPr>
              <a:t>英文 </a:t>
            </a:r>
            <a:r>
              <a:rPr lang="en-US" altLang="zh-CN" sz="1335" dirty="0">
                <a:solidFill>
                  <a:srgbClr val="FFFFFF"/>
                </a:solidFill>
                <a:latin typeface="Segoe UI Light"/>
                <a:cs typeface="Segoe UI Light"/>
              </a:rPr>
              <a:t>Century </a:t>
            </a:r>
            <a:r>
              <a:rPr lang="en-US" altLang="zh-CN" sz="1335" dirty="0" smtClean="0">
                <a:solidFill>
                  <a:srgbClr val="FFFFFF"/>
                </a:solidFill>
                <a:latin typeface="Segoe UI Light"/>
                <a:cs typeface="Segoe UI Light"/>
              </a:rPr>
              <a:t>Gothic</a:t>
            </a:r>
            <a:endParaRPr lang="en-US" altLang="zh-CN" sz="1335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5" dirty="0" smtClean="0">
                <a:solidFill>
                  <a:srgbClr val="FFFFFF"/>
                </a:solidFill>
                <a:latin typeface="Segoe UI Light"/>
                <a:cs typeface="Segoe UI Light"/>
              </a:rPr>
              <a:t>中文 微软雅黑</a:t>
            </a:r>
            <a:endParaRPr lang="en-US" altLang="zh-CN" sz="1335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5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5" dirty="0" smtClean="0">
                <a:solidFill>
                  <a:srgbClr val="FFFFFF"/>
                </a:solidFill>
                <a:latin typeface="Segoe UI Light"/>
                <a:cs typeface="Segoe UI Light"/>
              </a:rPr>
              <a:t>正文 </a:t>
            </a:r>
            <a:r>
              <a:rPr lang="en-US" altLang="zh-CN" sz="1335" dirty="0" smtClean="0">
                <a:solidFill>
                  <a:srgbClr val="FFFFFF"/>
                </a:solidFill>
                <a:latin typeface="Segoe UI Light"/>
                <a:cs typeface="Segoe UI Light"/>
              </a:rPr>
              <a:t>1.3</a:t>
            </a:r>
            <a:endParaRPr lang="en-US" altLang="zh-CN" sz="1335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5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en-US" altLang="zh-CN" sz="1335" dirty="0" err="1" smtClean="0">
                <a:solidFill>
                  <a:srgbClr val="FFFFFF"/>
                </a:solidFill>
                <a:latin typeface="Segoe UI Light"/>
                <a:cs typeface="Segoe UI Light"/>
              </a:rPr>
              <a:t>cn.bing.com</a:t>
            </a:r>
            <a:endParaRPr lang="zh-CN" altLang="en-US" sz="1335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zh-CN" altLang="en-US" sz="1335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zh-CN" altLang="en-US" sz="1335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5" dirty="0">
                <a:solidFill>
                  <a:prstClr val="white"/>
                </a:solidFill>
              </a:rPr>
              <a:t>互联网是一个开放共享的平台</a:t>
            </a:r>
            <a:endParaRPr lang="zh-CN" altLang="en-US" sz="1335" dirty="0">
              <a:solidFill>
                <a:prstClr val="white"/>
              </a:solidFill>
            </a:endParaRPr>
          </a:p>
          <a:p>
            <a:pPr>
              <a:lnSpc>
                <a:spcPct val="130000"/>
              </a:lnSpc>
            </a:pPr>
            <a:r>
              <a:rPr kumimoji="1" lang="en-US" altLang="zh-CN" sz="1335" dirty="0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r>
              <a:rPr lang="zh-CN" altLang="en-US" sz="1335" dirty="0" smtClean="0">
                <a:solidFill>
                  <a:prstClr val="white"/>
                </a:solidFill>
              </a:rPr>
              <a:t> 部分</a:t>
            </a:r>
            <a:r>
              <a:rPr lang="zh-CN" altLang="en-US" sz="1335" dirty="0">
                <a:solidFill>
                  <a:prstClr val="white"/>
                </a:solidFill>
              </a:rPr>
              <a:t>设计灵感与元素来源于网络</a:t>
            </a:r>
            <a:endParaRPr lang="zh-CN" altLang="en-US" sz="1335" dirty="0">
              <a:solidFill>
                <a:prstClr val="white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1335" dirty="0">
                <a:solidFill>
                  <a:prstClr val="white"/>
                </a:solidFill>
              </a:rPr>
              <a:t>如有建议</a:t>
            </a:r>
            <a:r>
              <a:rPr lang="zh-CN" altLang="en-US" sz="1335">
                <a:solidFill>
                  <a:prstClr val="white"/>
                </a:solidFill>
              </a:rPr>
              <a:t>请</a:t>
            </a:r>
            <a:r>
              <a:rPr lang="zh-CN" altLang="en-US" sz="1335" smtClean="0">
                <a:solidFill>
                  <a:prstClr val="white"/>
                </a:solidFill>
              </a:rPr>
              <a:t>联系 </a:t>
            </a:r>
            <a:r>
              <a:rPr lang="zh-CN" altLang="en-US" sz="1335" smtClean="0">
                <a:solidFill>
                  <a:prstClr val="white"/>
                </a:solidFill>
                <a:latin typeface="Segoe UI Light" charset="0"/>
                <a:ea typeface="Segoe UI Light" charset="0"/>
                <a:cs typeface="Segoe UI Light" charset="0"/>
              </a:rPr>
              <a:t>officeplus@microsoft.com</a:t>
            </a:r>
            <a:endParaRPr lang="en-US" altLang="zh-CN" sz="1335" dirty="0" smtClean="0">
              <a:solidFill>
                <a:srgbClr val="FFFFFF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61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65" dirty="0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endParaRPr lang="zh-CN" altLang="en-US" sz="1065" dirty="0">
              <a:solidFill>
                <a:prstClr val="white"/>
              </a:solidFill>
              <a:latin typeface="Segoe UI Light"/>
              <a:cs typeface="Segoe UI Ligh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 userDrawn="1"/>
        </p:nvSpPr>
        <p:spPr>
          <a:xfrm>
            <a:off x="4143155" y="4093452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8965"/>
            <a:r>
              <a:rPr kumimoji="1" lang="zh-CN" altLang="en-US" sz="1335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5" dirty="0" smtClean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5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  <a:endParaRPr kumimoji="1" lang="zh-CN" altLang="en-US" sz="1335" dirty="0">
              <a:solidFill>
                <a:srgbClr val="000000"/>
              </a:solidFill>
              <a:latin typeface="Century Gothic"/>
              <a:ea typeface="微软雅黑" charset="0"/>
            </a:endParaRP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67200" y="2862560"/>
            <a:ext cx="3048000" cy="402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1A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2CBD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32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rgbClr val="2B2F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rgbClr val="393F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6089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608965" rtl="0" eaLnBrk="1" latinLnBrk="0" hangingPunct="1">
        <a:spcBef>
          <a:spcPct val="20000"/>
        </a:spcBef>
        <a:buFont typeface="Arial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608965" rtl="0" eaLnBrk="1" latinLnBrk="0" hangingPunct="1">
        <a:spcBef>
          <a:spcPct val="20000"/>
        </a:spcBef>
        <a:buFont typeface="Arial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60896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608965" rtl="0" eaLnBrk="1" latinLnBrk="0" hangingPunct="1">
        <a:spcBef>
          <a:spcPct val="20000"/>
        </a:spcBef>
        <a:buFont typeface="Arial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608965" rtl="0" eaLnBrk="1" latinLnBrk="0" hangingPunct="1">
        <a:spcBef>
          <a:spcPct val="20000"/>
        </a:spcBef>
        <a:buFont typeface="Arial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608965" rtl="0" eaLnBrk="1" latinLnBrk="0" hangingPunct="1">
        <a:spcBef>
          <a:spcPct val="20000"/>
        </a:spcBef>
        <a:buFont typeface="Arial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608965" rtl="0" eaLnBrk="1" latinLnBrk="0" hangingPunct="1">
        <a:spcBef>
          <a:spcPct val="20000"/>
        </a:spcBef>
        <a:buFont typeface="Arial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608965" rtl="0" eaLnBrk="1" latinLnBrk="0" hangingPunct="1">
        <a:spcBef>
          <a:spcPct val="20000"/>
        </a:spcBef>
        <a:buFont typeface="Arial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608965" rtl="0" eaLnBrk="1" latinLnBrk="0" hangingPunct="1">
        <a:spcBef>
          <a:spcPct val="20000"/>
        </a:spcBef>
        <a:buFont typeface="Arial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7" Type="http://schemas.openxmlformats.org/officeDocument/2006/relationships/image" Target="../media/image13.png"/><Relationship Id="rId6" Type="http://schemas.openxmlformats.org/officeDocument/2006/relationships/slide" Target="slide10.xml"/><Relationship Id="rId5" Type="http://schemas.openxmlformats.org/officeDocument/2006/relationships/slide" Target="slide1.xml"/><Relationship Id="rId4" Type="http://schemas.openxmlformats.org/officeDocument/2006/relationships/slide" Target="slide7.xml"/><Relationship Id="rId3" Type="http://schemas.openxmlformats.org/officeDocument/2006/relationships/slide" Target="slide5.xml"/><Relationship Id="rId2" Type="http://schemas.openxmlformats.org/officeDocument/2006/relationships/slide" Target="slide3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.xml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slide" Target="slide10.xml"/><Relationship Id="rId5" Type="http://schemas.openxmlformats.org/officeDocument/2006/relationships/slide" Target="slide1.xml"/><Relationship Id="rId4" Type="http://schemas.openxmlformats.org/officeDocument/2006/relationships/slide" Target="slide7.xml"/><Relationship Id="rId3" Type="http://schemas.openxmlformats.org/officeDocument/2006/relationships/slide" Target="slide5.xml"/><Relationship Id="rId2" Type="http://schemas.openxmlformats.org/officeDocument/2006/relationships/slide" Target="slide3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7" Type="http://schemas.openxmlformats.org/officeDocument/2006/relationships/image" Target="../media/image16.png"/><Relationship Id="rId6" Type="http://schemas.openxmlformats.org/officeDocument/2006/relationships/slide" Target="slide10.xml"/><Relationship Id="rId5" Type="http://schemas.openxmlformats.org/officeDocument/2006/relationships/slide" Target="slide1.xml"/><Relationship Id="rId4" Type="http://schemas.openxmlformats.org/officeDocument/2006/relationships/slide" Target="slide7.xml"/><Relationship Id="rId3" Type="http://schemas.openxmlformats.org/officeDocument/2006/relationships/slide" Target="slide5.xml"/><Relationship Id="rId2" Type="http://schemas.openxmlformats.org/officeDocument/2006/relationships/slide" Target="slide3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.xml"/><Relationship Id="rId8" Type="http://schemas.openxmlformats.org/officeDocument/2006/relationships/image" Target="../media/image18.png"/><Relationship Id="rId7" Type="http://schemas.openxmlformats.org/officeDocument/2006/relationships/image" Target="../media/image17.png"/><Relationship Id="rId6" Type="http://schemas.openxmlformats.org/officeDocument/2006/relationships/slide" Target="slide10.xml"/><Relationship Id="rId5" Type="http://schemas.openxmlformats.org/officeDocument/2006/relationships/slide" Target="slide1.xml"/><Relationship Id="rId4" Type="http://schemas.openxmlformats.org/officeDocument/2006/relationships/slide" Target="slide7.xml"/><Relationship Id="rId3" Type="http://schemas.openxmlformats.org/officeDocument/2006/relationships/slide" Target="slide5.xml"/><Relationship Id="rId2" Type="http://schemas.openxmlformats.org/officeDocument/2006/relationships/slide" Target="slide3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7" Type="http://schemas.openxmlformats.org/officeDocument/2006/relationships/image" Target="../media/image19.png"/><Relationship Id="rId6" Type="http://schemas.openxmlformats.org/officeDocument/2006/relationships/slide" Target="slide10.xml"/><Relationship Id="rId5" Type="http://schemas.openxmlformats.org/officeDocument/2006/relationships/slide" Target="slide1.xml"/><Relationship Id="rId4" Type="http://schemas.openxmlformats.org/officeDocument/2006/relationships/slide" Target="slide7.xml"/><Relationship Id="rId3" Type="http://schemas.openxmlformats.org/officeDocument/2006/relationships/slide" Target="slide5.xml"/><Relationship Id="rId2" Type="http://schemas.openxmlformats.org/officeDocument/2006/relationships/slide" Target="slide3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.xml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slide" Target="slide10.xml"/><Relationship Id="rId5" Type="http://schemas.openxmlformats.org/officeDocument/2006/relationships/slide" Target="slide1.xml"/><Relationship Id="rId4" Type="http://schemas.openxmlformats.org/officeDocument/2006/relationships/slide" Target="slide7.xml"/><Relationship Id="rId3" Type="http://schemas.openxmlformats.org/officeDocument/2006/relationships/slide" Target="slide5.xml"/><Relationship Id="rId2" Type="http://schemas.openxmlformats.org/officeDocument/2006/relationships/slide" Target="slide3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7" Type="http://schemas.openxmlformats.org/officeDocument/2006/relationships/image" Target="../media/image22.png"/><Relationship Id="rId6" Type="http://schemas.openxmlformats.org/officeDocument/2006/relationships/slide" Target="slide10.xml"/><Relationship Id="rId5" Type="http://schemas.openxmlformats.org/officeDocument/2006/relationships/slide" Target="slide1.xml"/><Relationship Id="rId4" Type="http://schemas.openxmlformats.org/officeDocument/2006/relationships/slide" Target="slide7.xml"/><Relationship Id="rId3" Type="http://schemas.openxmlformats.org/officeDocument/2006/relationships/slide" Target="slide5.xml"/><Relationship Id="rId2" Type="http://schemas.openxmlformats.org/officeDocument/2006/relationships/slide" Target="slide3.xml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7" Type="http://schemas.openxmlformats.org/officeDocument/2006/relationships/image" Target="../media/image23.png"/><Relationship Id="rId6" Type="http://schemas.openxmlformats.org/officeDocument/2006/relationships/slide" Target="slide10.xml"/><Relationship Id="rId5" Type="http://schemas.openxmlformats.org/officeDocument/2006/relationships/slide" Target="slide1.xml"/><Relationship Id="rId4" Type="http://schemas.openxmlformats.org/officeDocument/2006/relationships/slide" Target="slide7.xml"/><Relationship Id="rId3" Type="http://schemas.openxmlformats.org/officeDocument/2006/relationships/slide" Target="slide5.xml"/><Relationship Id="rId2" Type="http://schemas.openxmlformats.org/officeDocument/2006/relationships/slide" Target="slide3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7" Type="http://schemas.openxmlformats.org/officeDocument/2006/relationships/image" Target="../media/image25.png"/><Relationship Id="rId6" Type="http://schemas.openxmlformats.org/officeDocument/2006/relationships/slide" Target="slide10.xml"/><Relationship Id="rId5" Type="http://schemas.openxmlformats.org/officeDocument/2006/relationships/slide" Target="slide1.xml"/><Relationship Id="rId4" Type="http://schemas.openxmlformats.org/officeDocument/2006/relationships/slide" Target="slide7.xml"/><Relationship Id="rId3" Type="http://schemas.openxmlformats.org/officeDocument/2006/relationships/slide" Target="slide5.xml"/><Relationship Id="rId2" Type="http://schemas.openxmlformats.org/officeDocument/2006/relationships/slide" Target="slide3.xml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slide" Target="slide15.xml"/><Relationship Id="rId7" Type="http://schemas.openxmlformats.org/officeDocument/2006/relationships/slide" Target="slide13.xml"/><Relationship Id="rId6" Type="http://schemas.openxmlformats.org/officeDocument/2006/relationships/slide" Target="slide11.xml"/><Relationship Id="rId5" Type="http://schemas.openxmlformats.org/officeDocument/2006/relationships/slide" Target="slide9.xml"/><Relationship Id="rId4" Type="http://schemas.openxmlformats.org/officeDocument/2006/relationships/slide" Target="slide7.xml"/><Relationship Id="rId3" Type="http://schemas.openxmlformats.org/officeDocument/2006/relationships/slide" Target="slide5.xml"/><Relationship Id="rId2" Type="http://schemas.openxmlformats.org/officeDocument/2006/relationships/slide" Target="slide3.xml"/><Relationship Id="rId11" Type="http://schemas.openxmlformats.org/officeDocument/2006/relationships/slideLayout" Target="../slideLayouts/slideLayout10.xml"/><Relationship Id="rId10" Type="http://schemas.openxmlformats.org/officeDocument/2006/relationships/image" Target="../media/image28.png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7" Type="http://schemas.openxmlformats.org/officeDocument/2006/relationships/image" Target="../media/image30.png"/><Relationship Id="rId6" Type="http://schemas.openxmlformats.org/officeDocument/2006/relationships/slide" Target="slide10.xml"/><Relationship Id="rId5" Type="http://schemas.openxmlformats.org/officeDocument/2006/relationships/slide" Target="slide1.xml"/><Relationship Id="rId4" Type="http://schemas.openxmlformats.org/officeDocument/2006/relationships/slide" Target="slide7.xml"/><Relationship Id="rId3" Type="http://schemas.openxmlformats.org/officeDocument/2006/relationships/slide" Target="slide5.xml"/><Relationship Id="rId2" Type="http://schemas.openxmlformats.org/officeDocument/2006/relationships/slide" Target="slide3.xml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6" Type="http://schemas.openxmlformats.org/officeDocument/2006/relationships/slide" Target="slide10.xml"/><Relationship Id="rId5" Type="http://schemas.openxmlformats.org/officeDocument/2006/relationships/slide" Target="slide1.xml"/><Relationship Id="rId4" Type="http://schemas.openxmlformats.org/officeDocument/2006/relationships/slide" Target="slide7.xml"/><Relationship Id="rId3" Type="http://schemas.openxmlformats.org/officeDocument/2006/relationships/slide" Target="slide5.xml"/><Relationship Id="rId2" Type="http://schemas.openxmlformats.org/officeDocument/2006/relationships/slide" Target="slide3.xml"/><Relationship Id="rId13" Type="http://schemas.openxmlformats.org/officeDocument/2006/relationships/slideLayout" Target="../slideLayouts/slideLayout10.xml"/><Relationship Id="rId12" Type="http://schemas.openxmlformats.org/officeDocument/2006/relationships/image" Target="../media/image36.png"/><Relationship Id="rId11" Type="http://schemas.openxmlformats.org/officeDocument/2006/relationships/image" Target="../media/image35.png"/><Relationship Id="rId10" Type="http://schemas.openxmlformats.org/officeDocument/2006/relationships/image" Target="../media/image34.png"/><Relationship Id="rId1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5" Type="http://schemas.openxmlformats.org/officeDocument/2006/relationships/slide" Target="slide10.xml"/><Relationship Id="rId4" Type="http://schemas.openxmlformats.org/officeDocument/2006/relationships/slide" Target="slide1.xml"/><Relationship Id="rId3" Type="http://schemas.openxmlformats.org/officeDocument/2006/relationships/slide" Target="slide7.xml"/><Relationship Id="rId2" Type="http://schemas.openxmlformats.org/officeDocument/2006/relationships/slide" Target="slide5.xml"/><Relationship Id="rId1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png"/><Relationship Id="rId8" Type="http://schemas.openxmlformats.org/officeDocument/2006/relationships/image" Target="../media/image39.png"/><Relationship Id="rId7" Type="http://schemas.openxmlformats.org/officeDocument/2006/relationships/image" Target="../media/image38.png"/><Relationship Id="rId6" Type="http://schemas.openxmlformats.org/officeDocument/2006/relationships/slide" Target="slide10.xml"/><Relationship Id="rId5" Type="http://schemas.openxmlformats.org/officeDocument/2006/relationships/slide" Target="slide1.xml"/><Relationship Id="rId4" Type="http://schemas.openxmlformats.org/officeDocument/2006/relationships/slide" Target="slide7.xml"/><Relationship Id="rId3" Type="http://schemas.openxmlformats.org/officeDocument/2006/relationships/slide" Target="slide5.xml"/><Relationship Id="rId2" Type="http://schemas.openxmlformats.org/officeDocument/2006/relationships/slide" Target="slide3.xml"/><Relationship Id="rId15" Type="http://schemas.openxmlformats.org/officeDocument/2006/relationships/slideLayout" Target="../slideLayouts/slideLayout10.xml"/><Relationship Id="rId14" Type="http://schemas.openxmlformats.org/officeDocument/2006/relationships/image" Target="../media/image45.png"/><Relationship Id="rId13" Type="http://schemas.openxmlformats.org/officeDocument/2006/relationships/image" Target="../media/image44.png"/><Relationship Id="rId12" Type="http://schemas.openxmlformats.org/officeDocument/2006/relationships/image" Target="../media/image43.png"/><Relationship Id="rId11" Type="http://schemas.openxmlformats.org/officeDocument/2006/relationships/image" Target="../media/image42.png"/><Relationship Id="rId10" Type="http://schemas.openxmlformats.org/officeDocument/2006/relationships/image" Target="../media/image41.png"/><Relationship Id="rId1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46.png"/><Relationship Id="rId1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9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8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7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6.wmf"/><Relationship Id="rId10" Type="http://schemas.openxmlformats.org/officeDocument/2006/relationships/vmlDrawing" Target="../drawings/vmlDrawing1.vml"/><Relationship Id="rId1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94" y="0"/>
            <a:ext cx="12192000" cy="6858000"/>
          </a:xfrm>
          <a:prstGeom prst="rect">
            <a:avLst/>
          </a:prstGeom>
          <a:solidFill>
            <a:srgbClr val="1A1E21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2CBD94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 rot="540000">
            <a:off x="3048794" y="2764654"/>
            <a:ext cx="6096000" cy="8953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kumimoji="1" lang="zh-CN" altLang="en-US" sz="4265" dirty="0">
                <a:solidFill>
                  <a:schemeClr val="bg2">
                    <a:lumMod val="75000"/>
                  </a:schemeClr>
                </a:solidFill>
              </a:rPr>
              <a:t>随</a:t>
            </a:r>
            <a:r>
              <a:rPr kumimoji="1" lang="zh-CN" altLang="en-US" sz="4265" dirty="0">
                <a:solidFill>
                  <a:srgbClr val="E73A1C"/>
                </a:solidFill>
              </a:rPr>
              <a:t>你</a:t>
            </a:r>
            <a:r>
              <a:rPr kumimoji="1" lang="zh-CN" altLang="en-US" sz="4265" dirty="0">
                <a:solidFill>
                  <a:srgbClr val="FFC000"/>
                </a:solidFill>
              </a:rPr>
              <a:t>便</a:t>
            </a:r>
            <a:r>
              <a:rPr kumimoji="1" lang="zh-CN" altLang="en-US" sz="4265" dirty="0">
                <a:solidFill>
                  <a:srgbClr val="FFFFFF"/>
                </a:solidFill>
              </a:rPr>
              <a:t>商城 </a:t>
            </a:r>
            <a:endParaRPr kumimoji="1" lang="en-US" altLang="zh-CN" sz="4265" dirty="0">
              <a:solidFill>
                <a:srgbClr val="FFFFFF"/>
              </a:solidFill>
            </a:endParaRPr>
          </a:p>
        </p:txBody>
      </p:sp>
      <p:cxnSp>
        <p:nvCxnSpPr>
          <p:cNvPr id="6" name="直线连接符 5"/>
          <p:cNvCxnSpPr/>
          <p:nvPr/>
        </p:nvCxnSpPr>
        <p:spPr>
          <a:xfrm flipH="1">
            <a:off x="1490872" y="3212685"/>
            <a:ext cx="1525312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/>
          <p:cNvCxnSpPr/>
          <p:nvPr/>
        </p:nvCxnSpPr>
        <p:spPr>
          <a:xfrm flipH="1">
            <a:off x="9271903" y="3212323"/>
            <a:ext cx="1525312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 rot="20760000">
            <a:off x="4824095" y="786130"/>
            <a:ext cx="2148205" cy="14795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chemeClr val="bg1"/>
                </a:solidFill>
              </a:rPr>
              <a:t>欢迎来到</a:t>
            </a:r>
            <a:endParaRPr lang="zh-CN" altLang="en-US" sz="4400">
              <a:solidFill>
                <a:schemeClr val="bg1"/>
              </a:solidFill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8" name="图片 13"/>
          <p:cNvPicPr>
            <a:picLocks noChangeAspect="1"/>
          </p:cNvPicPr>
          <p:nvPr/>
        </p:nvPicPr>
        <p:blipFill>
          <a:blip r:embed="rId1"/>
          <a:srcRect t="414" b="9587"/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7" name="矩形 6"/>
          <p:cNvSpPr/>
          <p:nvPr/>
        </p:nvSpPr>
        <p:spPr>
          <a:xfrm rot="18657622">
            <a:off x="9505527" y="3313641"/>
            <a:ext cx="20044833" cy="18260484"/>
          </a:xfrm>
          <a:prstGeom prst="rect">
            <a:avLst/>
          </a:prstGeom>
          <a:solidFill>
            <a:srgbClr val="EC6E2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 rot="19548577">
            <a:off x="-9052348" y="1708151"/>
            <a:ext cx="13531851" cy="19547417"/>
          </a:xfrm>
          <a:prstGeom prst="rect">
            <a:avLst/>
          </a:prstGeom>
          <a:solidFill>
            <a:schemeClr val="bg1">
              <a:lumMod val="9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4101" name="组合 11"/>
          <p:cNvGrpSpPr/>
          <p:nvPr/>
        </p:nvGrpSpPr>
        <p:grpSpPr>
          <a:xfrm>
            <a:off x="635" y="0"/>
            <a:ext cx="12192000" cy="6858000"/>
            <a:chOff x="0" y="-1"/>
            <a:chExt cx="9144000" cy="5143501"/>
          </a:xfrm>
        </p:grpSpPr>
        <p:pic>
          <p:nvPicPr>
            <p:cNvPr id="4133" name="图片 2"/>
            <p:cNvPicPr>
              <a:picLocks noChangeAspect="1"/>
            </p:cNvPicPr>
            <p:nvPr/>
          </p:nvPicPr>
          <p:blipFill>
            <a:blip r:embed="rId1"/>
            <a:srcRect t="414" r="76578" b="9587"/>
            <a:stretch>
              <a:fillRect/>
            </a:stretch>
          </p:blipFill>
          <p:spPr>
            <a:xfrm>
              <a:off x="0" y="-1"/>
              <a:ext cx="2141676" cy="514350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4134" name="图片 3"/>
            <p:cNvPicPr>
              <a:picLocks noChangeAspect="1"/>
            </p:cNvPicPr>
            <p:nvPr/>
          </p:nvPicPr>
          <p:blipFill>
            <a:blip r:embed="rId1"/>
            <a:srcRect l="23422" t="86365" r="2750" b="9586"/>
            <a:stretch>
              <a:fillRect/>
            </a:stretch>
          </p:blipFill>
          <p:spPr>
            <a:xfrm>
              <a:off x="2141676" y="4912062"/>
              <a:ext cx="6750900" cy="231438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4135" name="图片 4"/>
            <p:cNvPicPr>
              <a:picLocks noChangeAspect="1"/>
            </p:cNvPicPr>
            <p:nvPr/>
          </p:nvPicPr>
          <p:blipFill>
            <a:blip r:embed="rId1"/>
            <a:srcRect l="23422" t="414" r="2748" b="94389"/>
            <a:stretch>
              <a:fillRect/>
            </a:stretch>
          </p:blipFill>
          <p:spPr>
            <a:xfrm>
              <a:off x="2141676" y="-1"/>
              <a:ext cx="6750900" cy="297033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4136" name="图片 5"/>
            <p:cNvPicPr>
              <a:picLocks noChangeAspect="1"/>
            </p:cNvPicPr>
            <p:nvPr/>
          </p:nvPicPr>
          <p:blipFill>
            <a:blip r:embed="rId1"/>
            <a:srcRect l="97250" t="414" b="9587"/>
            <a:stretch>
              <a:fillRect/>
            </a:stretch>
          </p:blipFill>
          <p:spPr>
            <a:xfrm>
              <a:off x="8892576" y="-1"/>
              <a:ext cx="251424" cy="514350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</p:grpSp>
      <p:sp>
        <p:nvSpPr>
          <p:cNvPr id="16" name="矩形 15"/>
          <p:cNvSpPr/>
          <p:nvPr/>
        </p:nvSpPr>
        <p:spPr>
          <a:xfrm>
            <a:off x="601768" y="1934633"/>
            <a:ext cx="1894417" cy="501651"/>
          </a:xfrm>
          <a:prstGeom prst="rect">
            <a:avLst/>
          </a:prstGeom>
          <a:solidFill>
            <a:srgbClr val="EC6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01768" y="2537884"/>
            <a:ext cx="1894417" cy="503767"/>
          </a:xfrm>
          <a:prstGeom prst="rect">
            <a:avLst/>
          </a:prstGeom>
          <a:solidFill>
            <a:srgbClr val="EC6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01768" y="3143251"/>
            <a:ext cx="1894417" cy="503767"/>
          </a:xfrm>
          <a:prstGeom prst="rect">
            <a:avLst/>
          </a:prstGeom>
          <a:solidFill>
            <a:srgbClr val="EC6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01768" y="3748617"/>
            <a:ext cx="1894417" cy="503767"/>
          </a:xfrm>
          <a:prstGeom prst="rect">
            <a:avLst/>
          </a:prstGeom>
          <a:solidFill>
            <a:srgbClr val="EC6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01768" y="4353984"/>
            <a:ext cx="1894417" cy="501651"/>
          </a:xfrm>
          <a:prstGeom prst="rect">
            <a:avLst/>
          </a:prstGeom>
          <a:solidFill>
            <a:srgbClr val="EC6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01768" y="4959351"/>
            <a:ext cx="1894417" cy="501651"/>
          </a:xfrm>
          <a:prstGeom prst="rect">
            <a:avLst/>
          </a:prstGeom>
          <a:solidFill>
            <a:srgbClr val="EC6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4109" name="组合 27"/>
          <p:cNvGrpSpPr/>
          <p:nvPr/>
        </p:nvGrpSpPr>
        <p:grpSpPr>
          <a:xfrm>
            <a:off x="-54398" y="1934633"/>
            <a:ext cx="510117" cy="4131733"/>
            <a:chOff x="-40619" y="1450331"/>
            <a:chExt cx="382055" cy="3099416"/>
          </a:xfrm>
        </p:grpSpPr>
        <p:sp>
          <p:nvSpPr>
            <p:cNvPr id="29" name="矩形 28"/>
            <p:cNvSpPr/>
            <p:nvPr/>
          </p:nvSpPr>
          <p:spPr>
            <a:xfrm>
              <a:off x="-21596" y="1450331"/>
              <a:ext cx="363032" cy="376313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-21596" y="1904446"/>
              <a:ext cx="363032" cy="376313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-21596" y="2358562"/>
              <a:ext cx="363032" cy="376313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-21596" y="2811089"/>
              <a:ext cx="363032" cy="377900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-21596" y="3265205"/>
              <a:ext cx="363032" cy="376312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-21596" y="3719320"/>
              <a:ext cx="363032" cy="376312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-40619" y="4173435"/>
              <a:ext cx="363032" cy="376312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110" name="组合 35"/>
          <p:cNvGrpSpPr/>
          <p:nvPr/>
        </p:nvGrpSpPr>
        <p:grpSpPr>
          <a:xfrm>
            <a:off x="-409998" y="1839384"/>
            <a:ext cx="1225551" cy="4284327"/>
            <a:chOff x="38156" y="1379546"/>
            <a:chExt cx="919552" cy="3214016"/>
          </a:xfrm>
        </p:grpSpPr>
        <p:sp>
          <p:nvSpPr>
            <p:cNvPr id="4119" name="TextBox 36"/>
            <p:cNvSpPr txBox="1"/>
            <p:nvPr/>
          </p:nvSpPr>
          <p:spPr>
            <a:xfrm>
              <a:off x="57588" y="1379546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01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120" name="TextBox 37"/>
            <p:cNvSpPr txBox="1"/>
            <p:nvPr/>
          </p:nvSpPr>
          <p:spPr>
            <a:xfrm>
              <a:off x="57588" y="1833281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02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121" name="TextBox 38"/>
            <p:cNvSpPr txBox="1"/>
            <p:nvPr/>
          </p:nvSpPr>
          <p:spPr>
            <a:xfrm>
              <a:off x="57588" y="2287016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03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122" name="TextBox 39"/>
            <p:cNvSpPr txBox="1"/>
            <p:nvPr/>
          </p:nvSpPr>
          <p:spPr>
            <a:xfrm>
              <a:off x="57588" y="2740751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04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123" name="TextBox 40"/>
            <p:cNvSpPr txBox="1"/>
            <p:nvPr/>
          </p:nvSpPr>
          <p:spPr>
            <a:xfrm>
              <a:off x="57588" y="3194486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05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124" name="TextBox 41"/>
            <p:cNvSpPr txBox="1"/>
            <p:nvPr/>
          </p:nvSpPr>
          <p:spPr>
            <a:xfrm>
              <a:off x="57588" y="3648221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06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125" name="TextBox 42"/>
            <p:cNvSpPr txBox="1"/>
            <p:nvPr/>
          </p:nvSpPr>
          <p:spPr>
            <a:xfrm>
              <a:off x="38156" y="4101954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07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44" name="矩形 43"/>
          <p:cNvSpPr/>
          <p:nvPr/>
        </p:nvSpPr>
        <p:spPr>
          <a:xfrm>
            <a:off x="576368" y="5562600"/>
            <a:ext cx="1894417" cy="503767"/>
          </a:xfrm>
          <a:prstGeom prst="rect">
            <a:avLst/>
          </a:prstGeom>
          <a:solidFill>
            <a:srgbClr val="EC6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3" name="TextBox 52">
            <a:hlinkClick r:id="rId2" action="ppaction://hlinksldjump"/>
          </p:cNvPr>
          <p:cNvSpPr txBox="1"/>
          <p:nvPr/>
        </p:nvSpPr>
        <p:spPr>
          <a:xfrm>
            <a:off x="601768" y="1934634"/>
            <a:ext cx="1894417" cy="45720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b="1" dirty="0">
                <a:solidFill>
                  <a:srgbClr val="F2F2F2"/>
                </a:solidFill>
                <a:latin typeface="楷体_GB2312" pitchFamily="49" charset="-122"/>
                <a:ea typeface="楷体_GB2312" pitchFamily="49" charset="-122"/>
              </a:rPr>
              <a:t>我们的主页</a:t>
            </a:r>
            <a:endParaRPr lang="zh-CN" altLang="en-US" b="1" dirty="0">
              <a:solidFill>
                <a:srgbClr val="F2F2F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4" name="TextBox 53">
            <a:hlinkClick r:id="rId3" action="ppaction://hlinksldjump"/>
          </p:cNvPr>
          <p:cNvSpPr txBox="1"/>
          <p:nvPr/>
        </p:nvSpPr>
        <p:spPr>
          <a:xfrm>
            <a:off x="601768" y="2645411"/>
            <a:ext cx="1894417" cy="39624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sz="2000" b="1" dirty="0">
                <a:solidFill>
                  <a:srgbClr val="F2F2F2"/>
                </a:solidFill>
                <a:latin typeface="楷体_GB2312" pitchFamily="49" charset="-122"/>
                <a:ea typeface="楷体_GB2312" pitchFamily="49" charset="-122"/>
              </a:rPr>
              <a:t>我们的购物车</a:t>
            </a:r>
            <a:endParaRPr lang="zh-CN" altLang="en-US" sz="2000" b="1" dirty="0">
              <a:solidFill>
                <a:srgbClr val="F2F2F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5" name="TextBox 54">
            <a:hlinkClick r:id="rId4" action="ppaction://hlinksldjump"/>
          </p:cNvPr>
          <p:cNvSpPr txBox="1"/>
          <p:nvPr/>
        </p:nvSpPr>
        <p:spPr>
          <a:xfrm>
            <a:off x="601768" y="3189817"/>
            <a:ext cx="1894417" cy="45720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b="1" dirty="0">
                <a:solidFill>
                  <a:srgbClr val="F2F2F2"/>
                </a:solidFill>
                <a:latin typeface="楷体_GB2312" pitchFamily="49" charset="-122"/>
                <a:ea typeface="楷体_GB2312" pitchFamily="49" charset="-122"/>
              </a:rPr>
              <a:t>我们的订单</a:t>
            </a:r>
            <a:endParaRPr lang="zh-CN" altLang="en-US" b="1" dirty="0">
              <a:solidFill>
                <a:srgbClr val="F2F2F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6" name="TextBox 55">
            <a:hlinkClick r:id="rId5" action="ppaction://hlinksldjump"/>
          </p:cNvPr>
          <p:cNvSpPr txBox="1"/>
          <p:nvPr/>
        </p:nvSpPr>
        <p:spPr>
          <a:xfrm>
            <a:off x="601768" y="3794972"/>
            <a:ext cx="1894417" cy="45720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b="1" dirty="0">
                <a:solidFill>
                  <a:srgbClr val="F2F2F2"/>
                </a:solidFill>
                <a:latin typeface="楷体_GB2312" pitchFamily="49" charset="-122"/>
                <a:ea typeface="楷体_GB2312" pitchFamily="49" charset="-122"/>
              </a:rPr>
              <a:t>我们的验证</a:t>
            </a:r>
            <a:endParaRPr lang="zh-CN" altLang="en-US" b="1" dirty="0">
              <a:solidFill>
                <a:srgbClr val="F2F2F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7" name="TextBox 56">
            <a:hlinkClick r:id="rId5" action="ppaction://hlinksldjump"/>
          </p:cNvPr>
          <p:cNvSpPr txBox="1"/>
          <p:nvPr/>
        </p:nvSpPr>
        <p:spPr>
          <a:xfrm>
            <a:off x="601768" y="4296833"/>
            <a:ext cx="1894417" cy="57912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sz="3200" b="1" dirty="0">
                <a:solidFill>
                  <a:srgbClr val="F2F2F2"/>
                </a:solidFill>
                <a:latin typeface="楷体_GB2312" pitchFamily="49" charset="-122"/>
                <a:ea typeface="楷体_GB2312" pitchFamily="49" charset="-122"/>
              </a:rPr>
              <a:t>商品详细</a:t>
            </a:r>
            <a:endParaRPr lang="zh-CN" altLang="en-US" sz="3200" b="1" dirty="0">
              <a:solidFill>
                <a:srgbClr val="F2F2F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8" name="TextBox 57">
            <a:hlinkClick r:id="rId5" action="ppaction://hlinksldjump"/>
          </p:cNvPr>
          <p:cNvSpPr txBox="1"/>
          <p:nvPr/>
        </p:nvSpPr>
        <p:spPr>
          <a:xfrm>
            <a:off x="601768" y="4902200"/>
            <a:ext cx="1894417" cy="57912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sz="3200" b="1" dirty="0">
                <a:solidFill>
                  <a:srgbClr val="F2F2F2"/>
                </a:solidFill>
                <a:latin typeface="楷体_GB2312" pitchFamily="49" charset="-122"/>
                <a:ea typeface="楷体_GB2312" pitchFamily="49" charset="-122"/>
              </a:rPr>
              <a:t>主要特效</a:t>
            </a:r>
            <a:endParaRPr lang="zh-CN" altLang="en-US" sz="3200" b="1" dirty="0">
              <a:solidFill>
                <a:srgbClr val="F2F2F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9" name="TextBox 58">
            <a:hlinkClick r:id="rId6" action="ppaction://hlinksldjump"/>
          </p:cNvPr>
          <p:cNvSpPr txBox="1"/>
          <p:nvPr/>
        </p:nvSpPr>
        <p:spPr>
          <a:xfrm>
            <a:off x="576368" y="5507567"/>
            <a:ext cx="1894417" cy="57912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sz="3200" b="1" dirty="0">
                <a:solidFill>
                  <a:srgbClr val="F2F2F2"/>
                </a:solidFill>
                <a:latin typeface="楷体_GB2312" pitchFamily="49" charset="-122"/>
                <a:ea typeface="楷体_GB2312" pitchFamily="49" charset="-122"/>
              </a:rPr>
              <a:t>其他特效</a:t>
            </a:r>
            <a:endParaRPr lang="zh-CN" altLang="en-US" sz="3200" b="1" dirty="0">
              <a:solidFill>
                <a:srgbClr val="F2F2F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6" name="图片 5" descr="my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01980" y="501650"/>
            <a:ext cx="1346200" cy="1048385"/>
          </a:xfrm>
          <a:prstGeom prst="rect">
            <a:avLst/>
          </a:prstGeom>
        </p:spPr>
      </p:pic>
    </p:spTree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08642E-6 L -0.96927 -1.46975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500" y="-73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77778E-6 1.35802E-6 L 0.83368 -1.05772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00" y="-529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22" presetClass="exit" presetSubtype="2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22" presetClass="exit" presetSubtype="2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1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22" presetClass="exit" presetSubtype="2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1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22" presetClass="exit" presetSubtype="2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mph" presetSubtype="2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1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9" presetID="22" presetClass="exit" presetSubtype="2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mph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1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22" presetClass="exit" presetSubtype="2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mph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1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5" presetID="22" presetClass="exit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6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bldLvl="0" animBg="1"/>
      <p:bldP spid="11" grpId="0" bldLvl="0" animBg="1"/>
      <p:bldP spid="16" grpId="0" bldLvl="0" animBg="1"/>
      <p:bldP spid="16" grpId="1" bldLvl="0" animBg="1"/>
      <p:bldP spid="18" grpId="0" bldLvl="0" animBg="1"/>
      <p:bldP spid="18" grpId="1" bldLvl="0" animBg="1"/>
      <p:bldP spid="20" grpId="0" bldLvl="0" animBg="1"/>
      <p:bldP spid="20" grpId="1" bldLvl="0" animBg="1"/>
      <p:bldP spid="22" grpId="0" bldLvl="0" animBg="1"/>
      <p:bldP spid="22" grpId="1" bldLvl="0" animBg="1"/>
      <p:bldP spid="24" grpId="0" bldLvl="0" animBg="1"/>
      <p:bldP spid="24" grpId="1" bldLvl="0" animBg="1"/>
      <p:bldP spid="26" grpId="0" bldLvl="0" animBg="1"/>
      <p:bldP spid="26" grpId="1" bldLvl="0" animBg="1"/>
      <p:bldP spid="44" grpId="0" bldLvl="0" animBg="1"/>
      <p:bldP spid="44" grpId="1" bldLvl="0" animBg="1"/>
      <p:bldP spid="53" grpId="0"/>
      <p:bldP spid="54" grpId="0"/>
      <p:bldP spid="55" grpId="0"/>
      <p:bldP spid="56" grpId="0"/>
      <p:bldP spid="57" grpId="0"/>
      <p:bldP spid="58" grpId="0"/>
      <p:bldP spid="5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2" name="图片 18"/>
          <p:cNvPicPr>
            <a:picLocks noChangeAspect="1"/>
          </p:cNvPicPr>
          <p:nvPr/>
        </p:nvPicPr>
        <p:blipFill>
          <a:blip r:embed="rId1"/>
          <a:srcRect t="414" b="9587"/>
          <a:stretch>
            <a:fillRect/>
          </a:stretch>
        </p:blipFill>
        <p:spPr>
          <a:xfrm>
            <a:off x="635" y="-15240"/>
            <a:ext cx="12192000" cy="687324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54" name="矩形 53"/>
          <p:cNvSpPr/>
          <p:nvPr/>
        </p:nvSpPr>
        <p:spPr>
          <a:xfrm>
            <a:off x="601768" y="1934633"/>
            <a:ext cx="1894417" cy="501651"/>
          </a:xfrm>
          <a:prstGeom prst="rect">
            <a:avLst/>
          </a:prstGeom>
          <a:solidFill>
            <a:srgbClr val="EC6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5125" name="组合 52"/>
          <p:cNvGrpSpPr/>
          <p:nvPr/>
        </p:nvGrpSpPr>
        <p:grpSpPr>
          <a:xfrm>
            <a:off x="-54398" y="1934633"/>
            <a:ext cx="510117" cy="4131733"/>
            <a:chOff x="-40619" y="1450331"/>
            <a:chExt cx="382055" cy="3099416"/>
          </a:xfrm>
        </p:grpSpPr>
        <p:sp>
          <p:nvSpPr>
            <p:cNvPr id="13" name="矩形 12"/>
            <p:cNvSpPr/>
            <p:nvPr/>
          </p:nvSpPr>
          <p:spPr>
            <a:xfrm>
              <a:off x="-21596" y="1450331"/>
              <a:ext cx="363032" cy="376313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-21596" y="1904446"/>
              <a:ext cx="363032" cy="376313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-21596" y="2358562"/>
              <a:ext cx="363032" cy="376313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-21596" y="2811089"/>
              <a:ext cx="363032" cy="377900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-21596" y="3265205"/>
              <a:ext cx="363032" cy="376312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-21596" y="3719320"/>
              <a:ext cx="363032" cy="376312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-40619" y="4173435"/>
              <a:ext cx="363032" cy="376312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5126" name="组合 51"/>
          <p:cNvGrpSpPr/>
          <p:nvPr/>
        </p:nvGrpSpPr>
        <p:grpSpPr>
          <a:xfrm>
            <a:off x="-409998" y="1839384"/>
            <a:ext cx="1225551" cy="4284327"/>
            <a:chOff x="38156" y="1379546"/>
            <a:chExt cx="919552" cy="3214016"/>
          </a:xfrm>
        </p:grpSpPr>
        <p:sp>
          <p:nvSpPr>
            <p:cNvPr id="5135" name="TextBox 6"/>
            <p:cNvSpPr txBox="1"/>
            <p:nvPr/>
          </p:nvSpPr>
          <p:spPr>
            <a:xfrm>
              <a:off x="57588" y="1379546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01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136" name="TextBox 23"/>
            <p:cNvSpPr txBox="1"/>
            <p:nvPr/>
          </p:nvSpPr>
          <p:spPr>
            <a:xfrm>
              <a:off x="57588" y="1833281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02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137" name="TextBox 28"/>
            <p:cNvSpPr txBox="1"/>
            <p:nvPr/>
          </p:nvSpPr>
          <p:spPr>
            <a:xfrm>
              <a:off x="57588" y="2287016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03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138" name="TextBox 33"/>
            <p:cNvSpPr txBox="1"/>
            <p:nvPr/>
          </p:nvSpPr>
          <p:spPr>
            <a:xfrm>
              <a:off x="57588" y="2740751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04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139" name="TextBox 38"/>
            <p:cNvSpPr txBox="1"/>
            <p:nvPr/>
          </p:nvSpPr>
          <p:spPr>
            <a:xfrm>
              <a:off x="57588" y="3194486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05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140" name="TextBox 43"/>
            <p:cNvSpPr txBox="1"/>
            <p:nvPr/>
          </p:nvSpPr>
          <p:spPr>
            <a:xfrm>
              <a:off x="57588" y="3648221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06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141" name="TextBox 48"/>
            <p:cNvSpPr txBox="1"/>
            <p:nvPr/>
          </p:nvSpPr>
          <p:spPr>
            <a:xfrm>
              <a:off x="38156" y="4101954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07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2856019" y="395817"/>
            <a:ext cx="9002184" cy="6153151"/>
          </a:xfrm>
          <a:prstGeom prst="rect">
            <a:avLst/>
          </a:prstGeom>
          <a:solidFill>
            <a:schemeClr val="bg1">
              <a:lumMod val="9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28" name="TextBox 34">
            <a:hlinkClick r:id="rId2" action="ppaction://hlinksldjump"/>
          </p:cNvPr>
          <p:cNvSpPr txBox="1"/>
          <p:nvPr/>
        </p:nvSpPr>
        <p:spPr>
          <a:xfrm>
            <a:off x="601768" y="1979084"/>
            <a:ext cx="1894417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p>
            <a:pPr lvl="0" eaLnBrk="1" hangingPunct="1"/>
            <a:r>
              <a:rPr lang="zh-CN" altLang="en-US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我们的主页</a:t>
            </a:r>
            <a:endParaRPr lang="zh-CN" altLang="en-US" b="1" dirty="0">
              <a:solidFill>
                <a:schemeClr val="bg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7" name="TextBox 36">
            <a:hlinkClick r:id="rId3" action="ppaction://hlinksldjump"/>
          </p:cNvPr>
          <p:cNvSpPr txBox="1"/>
          <p:nvPr/>
        </p:nvSpPr>
        <p:spPr>
          <a:xfrm>
            <a:off x="601768" y="2691766"/>
            <a:ext cx="1894417" cy="39624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sz="2000" b="1" dirty="0">
                <a:solidFill>
                  <a:srgbClr val="BFBFBF"/>
                </a:solidFill>
                <a:latin typeface="楷体_GB2312" pitchFamily="49" charset="-122"/>
                <a:ea typeface="楷体_GB2312" pitchFamily="49" charset="-122"/>
              </a:rPr>
              <a:t>我们的购物车</a:t>
            </a:r>
            <a:endParaRPr lang="zh-CN" altLang="en-US" sz="2000" b="1" dirty="0">
              <a:solidFill>
                <a:srgbClr val="BFBFB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0" name="TextBox 39">
            <a:hlinkClick r:id="rId4" action="ppaction://hlinksldjump"/>
          </p:cNvPr>
          <p:cNvSpPr txBox="1"/>
          <p:nvPr/>
        </p:nvSpPr>
        <p:spPr>
          <a:xfrm>
            <a:off x="601768" y="3234267"/>
            <a:ext cx="1894417" cy="45720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b="1" dirty="0">
                <a:solidFill>
                  <a:srgbClr val="BFBFBF"/>
                </a:solidFill>
                <a:latin typeface="楷体_GB2312" pitchFamily="49" charset="-122"/>
                <a:ea typeface="楷体_GB2312" pitchFamily="49" charset="-122"/>
              </a:rPr>
              <a:t>我们的订单</a:t>
            </a:r>
            <a:endParaRPr lang="zh-CN" altLang="en-US" b="1" dirty="0">
              <a:solidFill>
                <a:srgbClr val="BFBFB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2" name="TextBox 41">
            <a:hlinkClick r:id="rId5" action="ppaction://hlinksldjump"/>
          </p:cNvPr>
          <p:cNvSpPr txBox="1"/>
          <p:nvPr/>
        </p:nvSpPr>
        <p:spPr>
          <a:xfrm>
            <a:off x="601768" y="3840057"/>
            <a:ext cx="1894417" cy="45720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b="1" dirty="0">
                <a:solidFill>
                  <a:srgbClr val="BFBFBF"/>
                </a:solidFill>
                <a:latin typeface="楷体_GB2312" pitchFamily="49" charset="-122"/>
                <a:ea typeface="楷体_GB2312" pitchFamily="49" charset="-122"/>
              </a:rPr>
              <a:t>我们的验证</a:t>
            </a:r>
            <a:endParaRPr lang="zh-CN" altLang="en-US" b="1" dirty="0">
              <a:solidFill>
                <a:srgbClr val="BFBFB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5" name="TextBox 44">
            <a:hlinkClick r:id="rId5" action="ppaction://hlinksldjump"/>
          </p:cNvPr>
          <p:cNvSpPr txBox="1"/>
          <p:nvPr/>
        </p:nvSpPr>
        <p:spPr>
          <a:xfrm>
            <a:off x="601768" y="4296833"/>
            <a:ext cx="1894417" cy="57912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sz="3200" b="1" dirty="0">
                <a:solidFill>
                  <a:srgbClr val="BFBFBF"/>
                </a:solidFill>
                <a:latin typeface="楷体_GB2312" pitchFamily="49" charset="-122"/>
                <a:ea typeface="楷体_GB2312" pitchFamily="49" charset="-122"/>
              </a:rPr>
              <a:t>商品详细</a:t>
            </a:r>
            <a:endParaRPr lang="zh-CN" altLang="en-US" sz="3200" b="1" dirty="0">
              <a:solidFill>
                <a:srgbClr val="BFBFB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7" name="TextBox 46">
            <a:hlinkClick r:id="rId5" action="ppaction://hlinksldjump"/>
          </p:cNvPr>
          <p:cNvSpPr txBox="1"/>
          <p:nvPr/>
        </p:nvSpPr>
        <p:spPr>
          <a:xfrm>
            <a:off x="601768" y="4902200"/>
            <a:ext cx="1894417" cy="57912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sz="3200" b="1" dirty="0">
                <a:solidFill>
                  <a:srgbClr val="BFBFBF"/>
                </a:solidFill>
                <a:latin typeface="楷体_GB2312" pitchFamily="49" charset="-122"/>
                <a:ea typeface="楷体_GB2312" pitchFamily="49" charset="-122"/>
              </a:rPr>
              <a:t>主页特效</a:t>
            </a:r>
            <a:endParaRPr lang="zh-CN" altLang="en-US" sz="3200" b="1" dirty="0">
              <a:solidFill>
                <a:srgbClr val="BFBFB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0" name="TextBox 49">
            <a:hlinkClick r:id="rId6" action="ppaction://hlinksldjump"/>
          </p:cNvPr>
          <p:cNvSpPr txBox="1"/>
          <p:nvPr/>
        </p:nvSpPr>
        <p:spPr>
          <a:xfrm>
            <a:off x="576368" y="5507567"/>
            <a:ext cx="1894417" cy="57912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sz="3200" b="1" dirty="0">
                <a:solidFill>
                  <a:srgbClr val="BFBFBF"/>
                </a:solidFill>
                <a:latin typeface="楷体_GB2312" pitchFamily="49" charset="-122"/>
                <a:ea typeface="楷体_GB2312" pitchFamily="49" charset="-122"/>
              </a:rPr>
              <a:t>其他特效</a:t>
            </a:r>
            <a:endParaRPr lang="zh-CN" altLang="en-US" sz="3200" b="1" dirty="0">
              <a:solidFill>
                <a:srgbClr val="BFBFB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847975" y="398145"/>
            <a:ext cx="9043670" cy="6149340"/>
          </a:xfrm>
          <a:prstGeom prst="rect">
            <a:avLst/>
          </a:prstGeom>
        </p:spPr>
      </p:pic>
      <p:pic>
        <p:nvPicPr>
          <p:cNvPr id="3" name="图片 2" descr="my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601980" y="501650"/>
            <a:ext cx="1346200" cy="1048385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6" name="图片 13"/>
          <p:cNvPicPr>
            <a:picLocks noChangeAspect="1"/>
          </p:cNvPicPr>
          <p:nvPr/>
        </p:nvPicPr>
        <p:blipFill>
          <a:blip r:embed="rId1"/>
          <a:srcRect t="414" b="9587"/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7" name="矩形 6"/>
          <p:cNvSpPr/>
          <p:nvPr/>
        </p:nvSpPr>
        <p:spPr>
          <a:xfrm rot="18657622">
            <a:off x="9505527" y="3313641"/>
            <a:ext cx="20044833" cy="18260484"/>
          </a:xfrm>
          <a:prstGeom prst="rect">
            <a:avLst/>
          </a:prstGeom>
          <a:solidFill>
            <a:srgbClr val="EC6E2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 rot="19548577">
            <a:off x="-9052348" y="1708151"/>
            <a:ext cx="13531851" cy="19547417"/>
          </a:xfrm>
          <a:prstGeom prst="rect">
            <a:avLst/>
          </a:prstGeom>
          <a:solidFill>
            <a:schemeClr val="bg1">
              <a:lumMod val="9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6149" name="组合 11"/>
          <p:cNvGrpSpPr/>
          <p:nvPr/>
        </p:nvGrpSpPr>
        <p:grpSpPr>
          <a:xfrm>
            <a:off x="635" y="0"/>
            <a:ext cx="12192000" cy="6858000"/>
            <a:chOff x="0" y="-1"/>
            <a:chExt cx="9144000" cy="5143501"/>
          </a:xfrm>
        </p:grpSpPr>
        <p:pic>
          <p:nvPicPr>
            <p:cNvPr id="6181" name="图片 2"/>
            <p:cNvPicPr>
              <a:picLocks noChangeAspect="1"/>
            </p:cNvPicPr>
            <p:nvPr/>
          </p:nvPicPr>
          <p:blipFill>
            <a:blip r:embed="rId1"/>
            <a:srcRect t="414" r="76578" b="9587"/>
            <a:stretch>
              <a:fillRect/>
            </a:stretch>
          </p:blipFill>
          <p:spPr>
            <a:xfrm>
              <a:off x="0" y="-1"/>
              <a:ext cx="2141676" cy="514350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6182" name="图片 3"/>
            <p:cNvPicPr>
              <a:picLocks noChangeAspect="1"/>
            </p:cNvPicPr>
            <p:nvPr/>
          </p:nvPicPr>
          <p:blipFill>
            <a:blip r:embed="rId1"/>
            <a:srcRect l="23422" t="86365" r="2750" b="9586"/>
            <a:stretch>
              <a:fillRect/>
            </a:stretch>
          </p:blipFill>
          <p:spPr>
            <a:xfrm>
              <a:off x="2141676" y="4912062"/>
              <a:ext cx="6750900" cy="231438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6183" name="图片 4"/>
            <p:cNvPicPr>
              <a:picLocks noChangeAspect="1"/>
            </p:cNvPicPr>
            <p:nvPr/>
          </p:nvPicPr>
          <p:blipFill>
            <a:blip r:embed="rId1"/>
            <a:srcRect l="23422" t="414" r="2748" b="94389"/>
            <a:stretch>
              <a:fillRect/>
            </a:stretch>
          </p:blipFill>
          <p:spPr>
            <a:xfrm>
              <a:off x="2141676" y="-1"/>
              <a:ext cx="6750900" cy="297033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6184" name="图片 5"/>
            <p:cNvPicPr>
              <a:picLocks noChangeAspect="1"/>
            </p:cNvPicPr>
            <p:nvPr/>
          </p:nvPicPr>
          <p:blipFill>
            <a:blip r:embed="rId1"/>
            <a:srcRect l="97250" t="414" b="9587"/>
            <a:stretch>
              <a:fillRect/>
            </a:stretch>
          </p:blipFill>
          <p:spPr>
            <a:xfrm>
              <a:off x="8892576" y="-1"/>
              <a:ext cx="251424" cy="514350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</p:grpSp>
      <p:sp>
        <p:nvSpPr>
          <p:cNvPr id="16" name="矩形 15"/>
          <p:cNvSpPr/>
          <p:nvPr/>
        </p:nvSpPr>
        <p:spPr>
          <a:xfrm>
            <a:off x="601768" y="1934633"/>
            <a:ext cx="1894417" cy="501651"/>
          </a:xfrm>
          <a:prstGeom prst="rect">
            <a:avLst/>
          </a:prstGeom>
          <a:solidFill>
            <a:srgbClr val="EC6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01768" y="2537884"/>
            <a:ext cx="1894417" cy="503767"/>
          </a:xfrm>
          <a:prstGeom prst="rect">
            <a:avLst/>
          </a:prstGeom>
          <a:solidFill>
            <a:srgbClr val="EC6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01768" y="3143251"/>
            <a:ext cx="1894417" cy="503767"/>
          </a:xfrm>
          <a:prstGeom prst="rect">
            <a:avLst/>
          </a:prstGeom>
          <a:solidFill>
            <a:srgbClr val="EC6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01768" y="3748617"/>
            <a:ext cx="1894417" cy="503767"/>
          </a:xfrm>
          <a:prstGeom prst="rect">
            <a:avLst/>
          </a:prstGeom>
          <a:solidFill>
            <a:srgbClr val="EC6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01768" y="4353984"/>
            <a:ext cx="1894417" cy="501651"/>
          </a:xfrm>
          <a:prstGeom prst="rect">
            <a:avLst/>
          </a:prstGeom>
          <a:solidFill>
            <a:srgbClr val="EC6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01768" y="4959351"/>
            <a:ext cx="1894417" cy="501651"/>
          </a:xfrm>
          <a:prstGeom prst="rect">
            <a:avLst/>
          </a:prstGeom>
          <a:solidFill>
            <a:srgbClr val="EC6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6157" name="组合 27"/>
          <p:cNvGrpSpPr/>
          <p:nvPr/>
        </p:nvGrpSpPr>
        <p:grpSpPr>
          <a:xfrm>
            <a:off x="-54398" y="1934633"/>
            <a:ext cx="510117" cy="4131733"/>
            <a:chOff x="-40619" y="1450331"/>
            <a:chExt cx="382055" cy="3099416"/>
          </a:xfrm>
        </p:grpSpPr>
        <p:sp>
          <p:nvSpPr>
            <p:cNvPr id="29" name="矩形 28"/>
            <p:cNvSpPr/>
            <p:nvPr/>
          </p:nvSpPr>
          <p:spPr>
            <a:xfrm>
              <a:off x="-21596" y="1450331"/>
              <a:ext cx="363032" cy="376313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-21596" y="1904446"/>
              <a:ext cx="363032" cy="376313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-21596" y="2358562"/>
              <a:ext cx="363032" cy="376313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-21596" y="2811089"/>
              <a:ext cx="363032" cy="377900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-21596" y="3265205"/>
              <a:ext cx="363032" cy="376312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-21596" y="3719320"/>
              <a:ext cx="363032" cy="376312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-40619" y="4173435"/>
              <a:ext cx="363032" cy="376312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6158" name="组合 35"/>
          <p:cNvGrpSpPr/>
          <p:nvPr/>
        </p:nvGrpSpPr>
        <p:grpSpPr>
          <a:xfrm>
            <a:off x="-409998" y="1839384"/>
            <a:ext cx="1225551" cy="4284327"/>
            <a:chOff x="38156" y="1379546"/>
            <a:chExt cx="919552" cy="3214016"/>
          </a:xfrm>
        </p:grpSpPr>
        <p:sp>
          <p:nvSpPr>
            <p:cNvPr id="6167" name="TextBox 36"/>
            <p:cNvSpPr txBox="1"/>
            <p:nvPr/>
          </p:nvSpPr>
          <p:spPr>
            <a:xfrm>
              <a:off x="57588" y="1379546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01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6168" name="TextBox 37"/>
            <p:cNvSpPr txBox="1"/>
            <p:nvPr/>
          </p:nvSpPr>
          <p:spPr>
            <a:xfrm>
              <a:off x="57588" y="1833281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02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6169" name="TextBox 38"/>
            <p:cNvSpPr txBox="1"/>
            <p:nvPr/>
          </p:nvSpPr>
          <p:spPr>
            <a:xfrm>
              <a:off x="57588" y="2287016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03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6170" name="TextBox 39"/>
            <p:cNvSpPr txBox="1"/>
            <p:nvPr/>
          </p:nvSpPr>
          <p:spPr>
            <a:xfrm>
              <a:off x="57588" y="2740751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04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6171" name="TextBox 40"/>
            <p:cNvSpPr txBox="1"/>
            <p:nvPr/>
          </p:nvSpPr>
          <p:spPr>
            <a:xfrm>
              <a:off x="57588" y="3194486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05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6172" name="TextBox 41"/>
            <p:cNvSpPr txBox="1"/>
            <p:nvPr/>
          </p:nvSpPr>
          <p:spPr>
            <a:xfrm>
              <a:off x="57588" y="3648221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06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6173" name="TextBox 42"/>
            <p:cNvSpPr txBox="1"/>
            <p:nvPr/>
          </p:nvSpPr>
          <p:spPr>
            <a:xfrm>
              <a:off x="38156" y="4101954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07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44" name="矩形 43"/>
          <p:cNvSpPr/>
          <p:nvPr/>
        </p:nvSpPr>
        <p:spPr>
          <a:xfrm>
            <a:off x="576368" y="5562600"/>
            <a:ext cx="1894417" cy="503767"/>
          </a:xfrm>
          <a:prstGeom prst="rect">
            <a:avLst/>
          </a:prstGeom>
          <a:solidFill>
            <a:srgbClr val="EC6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3" name="TextBox 52">
            <a:hlinkClick r:id="rId2" action="ppaction://hlinksldjump"/>
          </p:cNvPr>
          <p:cNvSpPr txBox="1"/>
          <p:nvPr/>
        </p:nvSpPr>
        <p:spPr>
          <a:xfrm>
            <a:off x="601768" y="1979084"/>
            <a:ext cx="1894417" cy="45720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b="1" dirty="0">
                <a:solidFill>
                  <a:srgbClr val="F2F2F2"/>
                </a:solidFill>
                <a:latin typeface="楷体_GB2312" pitchFamily="49" charset="-122"/>
                <a:ea typeface="楷体_GB2312" pitchFamily="49" charset="-122"/>
              </a:rPr>
              <a:t>我们的主页</a:t>
            </a:r>
            <a:endParaRPr lang="zh-CN" altLang="en-US" b="1" dirty="0">
              <a:solidFill>
                <a:srgbClr val="F2F2F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4" name="TextBox 53">
            <a:hlinkClick r:id="rId3" action="ppaction://hlinksldjump"/>
          </p:cNvPr>
          <p:cNvSpPr txBox="1"/>
          <p:nvPr/>
        </p:nvSpPr>
        <p:spPr>
          <a:xfrm>
            <a:off x="601768" y="2645411"/>
            <a:ext cx="1894417" cy="39624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sz="2000" b="1" dirty="0">
                <a:solidFill>
                  <a:srgbClr val="F2F2F2"/>
                </a:solidFill>
                <a:latin typeface="楷体_GB2312" pitchFamily="49" charset="-122"/>
                <a:ea typeface="楷体_GB2312" pitchFamily="49" charset="-122"/>
              </a:rPr>
              <a:t>我们的购物车</a:t>
            </a:r>
            <a:endParaRPr lang="zh-CN" altLang="en-US" sz="2000" b="1" dirty="0">
              <a:solidFill>
                <a:srgbClr val="F2F2F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5" name="TextBox 54">
            <a:hlinkClick r:id="rId4" action="ppaction://hlinksldjump"/>
          </p:cNvPr>
          <p:cNvSpPr txBox="1"/>
          <p:nvPr/>
        </p:nvSpPr>
        <p:spPr>
          <a:xfrm>
            <a:off x="601768" y="3143462"/>
            <a:ext cx="1894417" cy="45720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b="1" dirty="0">
                <a:solidFill>
                  <a:srgbClr val="F2F2F2"/>
                </a:solidFill>
                <a:latin typeface="楷体_GB2312" pitchFamily="49" charset="-122"/>
                <a:ea typeface="楷体_GB2312" pitchFamily="49" charset="-122"/>
              </a:rPr>
              <a:t>我们的订单</a:t>
            </a:r>
            <a:endParaRPr lang="zh-CN" altLang="en-US" b="1" dirty="0">
              <a:solidFill>
                <a:srgbClr val="F2F2F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6" name="TextBox 55">
            <a:hlinkClick r:id="rId5" action="ppaction://hlinksldjump"/>
          </p:cNvPr>
          <p:cNvSpPr txBox="1"/>
          <p:nvPr/>
        </p:nvSpPr>
        <p:spPr>
          <a:xfrm>
            <a:off x="601768" y="3794972"/>
            <a:ext cx="1894417" cy="45720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b="1" dirty="0">
                <a:solidFill>
                  <a:srgbClr val="F2F2F2"/>
                </a:solidFill>
                <a:latin typeface="楷体_GB2312" pitchFamily="49" charset="-122"/>
                <a:ea typeface="楷体_GB2312" pitchFamily="49" charset="-122"/>
              </a:rPr>
              <a:t>我们的验证</a:t>
            </a:r>
            <a:endParaRPr lang="zh-CN" altLang="en-US" b="1" dirty="0">
              <a:solidFill>
                <a:srgbClr val="F2F2F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7" name="TextBox 56">
            <a:hlinkClick r:id="rId5" action="ppaction://hlinksldjump"/>
          </p:cNvPr>
          <p:cNvSpPr txBox="1"/>
          <p:nvPr/>
        </p:nvSpPr>
        <p:spPr>
          <a:xfrm>
            <a:off x="601768" y="4296833"/>
            <a:ext cx="1894417" cy="57912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sz="3200" b="1" dirty="0">
                <a:solidFill>
                  <a:srgbClr val="F2F2F2"/>
                </a:solidFill>
                <a:latin typeface="楷体_GB2312" pitchFamily="49" charset="-122"/>
                <a:ea typeface="楷体_GB2312" pitchFamily="49" charset="-122"/>
              </a:rPr>
              <a:t>商品详细</a:t>
            </a:r>
            <a:endParaRPr lang="zh-CN" altLang="en-US" sz="3200" b="1" dirty="0">
              <a:solidFill>
                <a:srgbClr val="F2F2F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8" name="TextBox 57">
            <a:hlinkClick r:id="rId5" action="ppaction://hlinksldjump"/>
          </p:cNvPr>
          <p:cNvSpPr txBox="1"/>
          <p:nvPr/>
        </p:nvSpPr>
        <p:spPr>
          <a:xfrm>
            <a:off x="601768" y="4902200"/>
            <a:ext cx="1894417" cy="57912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sz="3200" b="1" dirty="0">
                <a:solidFill>
                  <a:srgbClr val="F2F2F2"/>
                </a:solidFill>
                <a:latin typeface="楷体_GB2312" pitchFamily="49" charset="-122"/>
                <a:ea typeface="楷体_GB2312" pitchFamily="49" charset="-122"/>
              </a:rPr>
              <a:t>主页特效</a:t>
            </a:r>
            <a:endParaRPr lang="zh-CN" altLang="en-US" sz="3200" b="1" dirty="0">
              <a:solidFill>
                <a:srgbClr val="F2F2F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9" name="TextBox 58">
            <a:hlinkClick r:id="rId6" action="ppaction://hlinksldjump"/>
          </p:cNvPr>
          <p:cNvSpPr txBox="1"/>
          <p:nvPr/>
        </p:nvSpPr>
        <p:spPr>
          <a:xfrm>
            <a:off x="576368" y="5507567"/>
            <a:ext cx="1894417" cy="57912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sz="3200" b="1" dirty="0">
                <a:solidFill>
                  <a:srgbClr val="F2F2F2"/>
                </a:solidFill>
                <a:latin typeface="楷体_GB2312" pitchFamily="49" charset="-122"/>
                <a:ea typeface="楷体_GB2312" pitchFamily="49" charset="-122"/>
              </a:rPr>
              <a:t>其他特效</a:t>
            </a:r>
            <a:endParaRPr lang="zh-CN" altLang="en-US" sz="3200" b="1" dirty="0">
              <a:solidFill>
                <a:srgbClr val="F2F2F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6" name="图片 5" descr="my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01980" y="501650"/>
            <a:ext cx="1346200" cy="1048385"/>
          </a:xfrm>
          <a:prstGeom prst="rect">
            <a:avLst/>
          </a:prstGeom>
        </p:spPr>
      </p:pic>
    </p:spTree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08642E-6 L -0.96927 -1.46975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500" y="-73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77778E-6 1.35802E-6 L 0.83368 -1.05772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00" y="-529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22" presetClass="exit" presetSubtype="2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22" presetClass="exit" presetSubtype="2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1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22" presetClass="exit" presetSubtype="2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1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22" presetClass="exit" presetSubtype="2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mph" presetSubtype="2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1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9" presetID="22" presetClass="exit" presetSubtype="2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mph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1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22" presetClass="exit" presetSubtype="2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mph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1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5" presetID="22" presetClass="exit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6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bldLvl="0" animBg="1"/>
      <p:bldP spid="11" grpId="0" bldLvl="0" animBg="1"/>
      <p:bldP spid="16" grpId="0" bldLvl="0" animBg="1"/>
      <p:bldP spid="16" grpId="1" bldLvl="0" animBg="1"/>
      <p:bldP spid="18" grpId="0" bldLvl="0" animBg="1"/>
      <p:bldP spid="18" grpId="1" bldLvl="0" animBg="1"/>
      <p:bldP spid="20" grpId="0" bldLvl="0" animBg="1"/>
      <p:bldP spid="20" grpId="1" bldLvl="0" animBg="1"/>
      <p:bldP spid="22" grpId="0" bldLvl="0" animBg="1"/>
      <p:bldP spid="22" grpId="1" bldLvl="0" animBg="1"/>
      <p:bldP spid="24" grpId="0" bldLvl="0" animBg="1"/>
      <p:bldP spid="24" grpId="1" bldLvl="0" animBg="1"/>
      <p:bldP spid="26" grpId="0" bldLvl="0" animBg="1"/>
      <p:bldP spid="26" grpId="1" bldLvl="0" animBg="1"/>
      <p:bldP spid="44" grpId="0" bldLvl="0" animBg="1"/>
      <p:bldP spid="44" grpId="1" bldLvl="0" animBg="1"/>
      <p:bldP spid="53" grpId="0"/>
      <p:bldP spid="54" grpId="0"/>
      <p:bldP spid="55" grpId="0"/>
      <p:bldP spid="56" grpId="0"/>
      <p:bldP spid="57" grpId="0"/>
      <p:bldP spid="58" grpId="0"/>
      <p:bldP spid="5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70" name="图片 18"/>
          <p:cNvPicPr>
            <a:picLocks noChangeAspect="1"/>
          </p:cNvPicPr>
          <p:nvPr/>
        </p:nvPicPr>
        <p:blipFill>
          <a:blip r:embed="rId1"/>
          <a:srcRect t="414" b="9587"/>
          <a:stretch>
            <a:fillRect/>
          </a:stretch>
        </p:blipFill>
        <p:spPr>
          <a:xfrm>
            <a:off x="-54610" y="-13970"/>
            <a:ext cx="12192000" cy="688784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0" name="矩形 29"/>
          <p:cNvSpPr/>
          <p:nvPr/>
        </p:nvSpPr>
        <p:spPr>
          <a:xfrm>
            <a:off x="601768" y="2537884"/>
            <a:ext cx="1894417" cy="503767"/>
          </a:xfrm>
          <a:prstGeom prst="rect">
            <a:avLst/>
          </a:prstGeom>
          <a:solidFill>
            <a:srgbClr val="EC6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7173" name="组合 52"/>
          <p:cNvGrpSpPr/>
          <p:nvPr/>
        </p:nvGrpSpPr>
        <p:grpSpPr>
          <a:xfrm>
            <a:off x="-54398" y="1934633"/>
            <a:ext cx="510117" cy="4131733"/>
            <a:chOff x="-40619" y="1450331"/>
            <a:chExt cx="382055" cy="3099416"/>
          </a:xfrm>
        </p:grpSpPr>
        <p:sp>
          <p:nvSpPr>
            <p:cNvPr id="13" name="矩形 12"/>
            <p:cNvSpPr/>
            <p:nvPr/>
          </p:nvSpPr>
          <p:spPr>
            <a:xfrm>
              <a:off x="-21596" y="1450331"/>
              <a:ext cx="363032" cy="376313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-21596" y="1904446"/>
              <a:ext cx="363032" cy="376313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-21596" y="2358562"/>
              <a:ext cx="363032" cy="376313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-21596" y="2811089"/>
              <a:ext cx="363032" cy="377900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-21596" y="3265205"/>
              <a:ext cx="363032" cy="376312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-21596" y="3719320"/>
              <a:ext cx="363032" cy="376312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-40619" y="4173435"/>
              <a:ext cx="363032" cy="376312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7174" name="组合 51"/>
          <p:cNvGrpSpPr/>
          <p:nvPr/>
        </p:nvGrpSpPr>
        <p:grpSpPr>
          <a:xfrm>
            <a:off x="-409998" y="1839384"/>
            <a:ext cx="1225551" cy="4284327"/>
            <a:chOff x="38156" y="1379546"/>
            <a:chExt cx="919552" cy="3214016"/>
          </a:xfrm>
        </p:grpSpPr>
        <p:sp>
          <p:nvSpPr>
            <p:cNvPr id="7183" name="TextBox 6"/>
            <p:cNvSpPr txBox="1"/>
            <p:nvPr/>
          </p:nvSpPr>
          <p:spPr>
            <a:xfrm>
              <a:off x="57588" y="1379546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01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7184" name="TextBox 23"/>
            <p:cNvSpPr txBox="1"/>
            <p:nvPr/>
          </p:nvSpPr>
          <p:spPr>
            <a:xfrm>
              <a:off x="57588" y="1833281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02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7185" name="TextBox 28"/>
            <p:cNvSpPr txBox="1"/>
            <p:nvPr/>
          </p:nvSpPr>
          <p:spPr>
            <a:xfrm>
              <a:off x="57588" y="2287016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03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7186" name="TextBox 33"/>
            <p:cNvSpPr txBox="1"/>
            <p:nvPr/>
          </p:nvSpPr>
          <p:spPr>
            <a:xfrm>
              <a:off x="57588" y="2740751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04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7187" name="TextBox 38"/>
            <p:cNvSpPr txBox="1"/>
            <p:nvPr/>
          </p:nvSpPr>
          <p:spPr>
            <a:xfrm>
              <a:off x="57588" y="3194486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05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7188" name="TextBox 43"/>
            <p:cNvSpPr txBox="1"/>
            <p:nvPr/>
          </p:nvSpPr>
          <p:spPr>
            <a:xfrm>
              <a:off x="57588" y="3648221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06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7189" name="TextBox 48"/>
            <p:cNvSpPr txBox="1"/>
            <p:nvPr/>
          </p:nvSpPr>
          <p:spPr>
            <a:xfrm>
              <a:off x="38156" y="4101954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07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2856019" y="395817"/>
            <a:ext cx="9002184" cy="6153151"/>
          </a:xfrm>
          <a:prstGeom prst="rect">
            <a:avLst/>
          </a:prstGeom>
          <a:solidFill>
            <a:schemeClr val="bg1">
              <a:lumMod val="9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5" name="TextBox 34">
            <a:hlinkClick r:id="rId2" action="ppaction://hlinksldjump"/>
          </p:cNvPr>
          <p:cNvSpPr txBox="1"/>
          <p:nvPr/>
        </p:nvSpPr>
        <p:spPr>
          <a:xfrm>
            <a:off x="601768" y="1877484"/>
            <a:ext cx="1894417" cy="45720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b="1" dirty="0">
                <a:solidFill>
                  <a:srgbClr val="BFBFBF"/>
                </a:solidFill>
                <a:latin typeface="楷体_GB2312" pitchFamily="49" charset="-122"/>
                <a:ea typeface="楷体_GB2312" pitchFamily="49" charset="-122"/>
              </a:rPr>
              <a:t>我们的主页</a:t>
            </a:r>
            <a:endParaRPr lang="zh-CN" altLang="en-US" b="1" dirty="0">
              <a:solidFill>
                <a:srgbClr val="BFBFB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177" name="TextBox 36">
            <a:hlinkClick r:id="rId3" action="ppaction://hlinksldjump"/>
          </p:cNvPr>
          <p:cNvSpPr txBox="1"/>
          <p:nvPr/>
        </p:nvSpPr>
        <p:spPr>
          <a:xfrm>
            <a:off x="601768" y="2645411"/>
            <a:ext cx="1894417" cy="39624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p>
            <a:pPr lvl="0" eaLnBrk="1" hangingPunct="1"/>
            <a:r>
              <a:rPr lang="zh-CN" altLang="en-US" sz="2000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我们的购物车</a:t>
            </a:r>
            <a:endParaRPr lang="zh-CN" altLang="en-US" sz="2000" b="1" dirty="0">
              <a:solidFill>
                <a:schemeClr val="bg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0" name="TextBox 39">
            <a:hlinkClick r:id="rId4" action="ppaction://hlinksldjump"/>
          </p:cNvPr>
          <p:cNvSpPr txBox="1"/>
          <p:nvPr/>
        </p:nvSpPr>
        <p:spPr>
          <a:xfrm>
            <a:off x="601768" y="3234267"/>
            <a:ext cx="1894417" cy="45720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b="1" dirty="0">
                <a:solidFill>
                  <a:srgbClr val="BFBFBF"/>
                </a:solidFill>
                <a:latin typeface="楷体_GB2312" pitchFamily="49" charset="-122"/>
                <a:ea typeface="楷体_GB2312" pitchFamily="49" charset="-122"/>
              </a:rPr>
              <a:t>我们的订单</a:t>
            </a:r>
            <a:endParaRPr lang="zh-CN" altLang="en-US" b="1" dirty="0">
              <a:solidFill>
                <a:srgbClr val="BFBFB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2" name="TextBox 41">
            <a:hlinkClick r:id="rId5" action="ppaction://hlinksldjump"/>
          </p:cNvPr>
          <p:cNvSpPr txBox="1"/>
          <p:nvPr/>
        </p:nvSpPr>
        <p:spPr>
          <a:xfrm>
            <a:off x="601768" y="3840057"/>
            <a:ext cx="1894417" cy="45720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b="1" dirty="0">
                <a:solidFill>
                  <a:srgbClr val="BFBFBF"/>
                </a:solidFill>
                <a:latin typeface="楷体_GB2312" pitchFamily="49" charset="-122"/>
                <a:ea typeface="楷体_GB2312" pitchFamily="49" charset="-122"/>
              </a:rPr>
              <a:t>我们的验证</a:t>
            </a:r>
            <a:endParaRPr lang="zh-CN" altLang="en-US" b="1" dirty="0">
              <a:solidFill>
                <a:srgbClr val="BFBFB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5" name="TextBox 44">
            <a:hlinkClick r:id="rId5" action="ppaction://hlinksldjump"/>
          </p:cNvPr>
          <p:cNvSpPr txBox="1"/>
          <p:nvPr/>
        </p:nvSpPr>
        <p:spPr>
          <a:xfrm>
            <a:off x="601768" y="4296833"/>
            <a:ext cx="1894417" cy="57912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sz="3200" b="1" dirty="0">
                <a:solidFill>
                  <a:srgbClr val="BFBFBF"/>
                </a:solidFill>
                <a:latin typeface="楷体_GB2312" pitchFamily="49" charset="-122"/>
                <a:ea typeface="楷体_GB2312" pitchFamily="49" charset="-122"/>
              </a:rPr>
              <a:t>商品详细</a:t>
            </a:r>
            <a:endParaRPr lang="zh-CN" altLang="en-US" sz="3200" b="1" dirty="0">
              <a:solidFill>
                <a:srgbClr val="BFBFB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7" name="TextBox 46">
            <a:hlinkClick r:id="rId5" action="ppaction://hlinksldjump"/>
          </p:cNvPr>
          <p:cNvSpPr txBox="1"/>
          <p:nvPr/>
        </p:nvSpPr>
        <p:spPr>
          <a:xfrm>
            <a:off x="601768" y="4902200"/>
            <a:ext cx="1894417" cy="57912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sz="3200" b="1" dirty="0">
                <a:solidFill>
                  <a:srgbClr val="BFBFBF"/>
                </a:solidFill>
                <a:latin typeface="楷体_GB2312" pitchFamily="49" charset="-122"/>
                <a:ea typeface="楷体_GB2312" pitchFamily="49" charset="-122"/>
              </a:rPr>
              <a:t>主页特效</a:t>
            </a:r>
            <a:endParaRPr lang="zh-CN" altLang="en-US" sz="3200" b="1" dirty="0">
              <a:solidFill>
                <a:srgbClr val="BFBFB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0" name="TextBox 49">
            <a:hlinkClick r:id="rId6" action="ppaction://hlinksldjump"/>
          </p:cNvPr>
          <p:cNvSpPr txBox="1"/>
          <p:nvPr/>
        </p:nvSpPr>
        <p:spPr>
          <a:xfrm>
            <a:off x="576368" y="5507567"/>
            <a:ext cx="1894417" cy="57912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sz="3200" b="1" dirty="0">
                <a:solidFill>
                  <a:srgbClr val="BFBFBF"/>
                </a:solidFill>
                <a:latin typeface="楷体_GB2312" pitchFamily="49" charset="-122"/>
                <a:ea typeface="楷体_GB2312" pitchFamily="49" charset="-122"/>
              </a:rPr>
              <a:t>其他特效</a:t>
            </a:r>
            <a:endParaRPr lang="zh-CN" altLang="en-US" sz="3200" b="1" dirty="0">
              <a:solidFill>
                <a:srgbClr val="BFBFB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858770" y="398145"/>
            <a:ext cx="9034145" cy="6166485"/>
          </a:xfrm>
          <a:prstGeom prst="rect">
            <a:avLst/>
          </a:prstGeom>
        </p:spPr>
      </p:pic>
      <p:pic>
        <p:nvPicPr>
          <p:cNvPr id="3" name="图片 2" descr="my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601980" y="501650"/>
            <a:ext cx="1346200" cy="1048385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4" name="图片 13"/>
          <p:cNvPicPr>
            <a:picLocks noChangeAspect="1"/>
          </p:cNvPicPr>
          <p:nvPr/>
        </p:nvPicPr>
        <p:blipFill>
          <a:blip r:embed="rId1"/>
          <a:srcRect t="414" b="9587"/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7" name="矩形 6"/>
          <p:cNvSpPr/>
          <p:nvPr/>
        </p:nvSpPr>
        <p:spPr>
          <a:xfrm rot="18657622">
            <a:off x="9505527" y="3313641"/>
            <a:ext cx="20044833" cy="18260484"/>
          </a:xfrm>
          <a:prstGeom prst="rect">
            <a:avLst/>
          </a:prstGeom>
          <a:solidFill>
            <a:srgbClr val="EC6E2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 rot="19548577">
            <a:off x="-9052348" y="1708151"/>
            <a:ext cx="13531851" cy="19547417"/>
          </a:xfrm>
          <a:prstGeom prst="rect">
            <a:avLst/>
          </a:prstGeom>
          <a:solidFill>
            <a:schemeClr val="bg1">
              <a:lumMod val="9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8197" name="组合 11"/>
          <p:cNvGrpSpPr/>
          <p:nvPr/>
        </p:nvGrpSpPr>
        <p:grpSpPr>
          <a:xfrm>
            <a:off x="635" y="0"/>
            <a:ext cx="12192000" cy="6858000"/>
            <a:chOff x="0" y="-1"/>
            <a:chExt cx="9144000" cy="5143501"/>
          </a:xfrm>
        </p:grpSpPr>
        <p:pic>
          <p:nvPicPr>
            <p:cNvPr id="8229" name="图片 2"/>
            <p:cNvPicPr>
              <a:picLocks noChangeAspect="1"/>
            </p:cNvPicPr>
            <p:nvPr/>
          </p:nvPicPr>
          <p:blipFill>
            <a:blip r:embed="rId1"/>
            <a:srcRect t="414" r="76578" b="9587"/>
            <a:stretch>
              <a:fillRect/>
            </a:stretch>
          </p:blipFill>
          <p:spPr>
            <a:xfrm>
              <a:off x="0" y="-1"/>
              <a:ext cx="2141676" cy="514350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8230" name="图片 3"/>
            <p:cNvPicPr>
              <a:picLocks noChangeAspect="1"/>
            </p:cNvPicPr>
            <p:nvPr/>
          </p:nvPicPr>
          <p:blipFill>
            <a:blip r:embed="rId1"/>
            <a:srcRect l="23422" t="86365" r="2750" b="9586"/>
            <a:stretch>
              <a:fillRect/>
            </a:stretch>
          </p:blipFill>
          <p:spPr>
            <a:xfrm>
              <a:off x="2141676" y="4912062"/>
              <a:ext cx="6750900" cy="231438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8231" name="图片 4"/>
            <p:cNvPicPr>
              <a:picLocks noChangeAspect="1"/>
            </p:cNvPicPr>
            <p:nvPr/>
          </p:nvPicPr>
          <p:blipFill>
            <a:blip r:embed="rId1"/>
            <a:srcRect l="23422" t="414" r="2748" b="94389"/>
            <a:stretch>
              <a:fillRect/>
            </a:stretch>
          </p:blipFill>
          <p:spPr>
            <a:xfrm>
              <a:off x="2141676" y="-1"/>
              <a:ext cx="6750900" cy="297033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8232" name="图片 5"/>
            <p:cNvPicPr>
              <a:picLocks noChangeAspect="1"/>
            </p:cNvPicPr>
            <p:nvPr/>
          </p:nvPicPr>
          <p:blipFill>
            <a:blip r:embed="rId1"/>
            <a:srcRect l="97250" t="414" b="9587"/>
            <a:stretch>
              <a:fillRect/>
            </a:stretch>
          </p:blipFill>
          <p:spPr>
            <a:xfrm>
              <a:off x="8892576" y="-1"/>
              <a:ext cx="251424" cy="514350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</p:grpSp>
      <p:sp>
        <p:nvSpPr>
          <p:cNvPr id="16" name="矩形 15"/>
          <p:cNvSpPr/>
          <p:nvPr/>
        </p:nvSpPr>
        <p:spPr>
          <a:xfrm>
            <a:off x="601768" y="1934633"/>
            <a:ext cx="1894417" cy="501651"/>
          </a:xfrm>
          <a:prstGeom prst="rect">
            <a:avLst/>
          </a:prstGeom>
          <a:solidFill>
            <a:srgbClr val="EC6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01768" y="2537884"/>
            <a:ext cx="1894417" cy="503767"/>
          </a:xfrm>
          <a:prstGeom prst="rect">
            <a:avLst/>
          </a:prstGeom>
          <a:solidFill>
            <a:srgbClr val="EC6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01768" y="3143251"/>
            <a:ext cx="1894417" cy="503767"/>
          </a:xfrm>
          <a:prstGeom prst="rect">
            <a:avLst/>
          </a:prstGeom>
          <a:solidFill>
            <a:srgbClr val="EC6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01768" y="3748617"/>
            <a:ext cx="1894417" cy="503767"/>
          </a:xfrm>
          <a:prstGeom prst="rect">
            <a:avLst/>
          </a:prstGeom>
          <a:solidFill>
            <a:srgbClr val="EC6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01768" y="4353984"/>
            <a:ext cx="1894417" cy="501651"/>
          </a:xfrm>
          <a:prstGeom prst="rect">
            <a:avLst/>
          </a:prstGeom>
          <a:solidFill>
            <a:srgbClr val="EC6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01768" y="4959351"/>
            <a:ext cx="1894417" cy="501651"/>
          </a:xfrm>
          <a:prstGeom prst="rect">
            <a:avLst/>
          </a:prstGeom>
          <a:solidFill>
            <a:srgbClr val="EC6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8205" name="组合 27"/>
          <p:cNvGrpSpPr/>
          <p:nvPr/>
        </p:nvGrpSpPr>
        <p:grpSpPr>
          <a:xfrm>
            <a:off x="-54398" y="1934633"/>
            <a:ext cx="510117" cy="4131733"/>
            <a:chOff x="-40619" y="1450331"/>
            <a:chExt cx="382055" cy="3099416"/>
          </a:xfrm>
        </p:grpSpPr>
        <p:sp>
          <p:nvSpPr>
            <p:cNvPr id="29" name="矩形 28"/>
            <p:cNvSpPr/>
            <p:nvPr/>
          </p:nvSpPr>
          <p:spPr>
            <a:xfrm>
              <a:off x="-21596" y="1450331"/>
              <a:ext cx="363032" cy="376313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-21596" y="1904446"/>
              <a:ext cx="363032" cy="376313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-21596" y="2358562"/>
              <a:ext cx="363032" cy="376313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-21596" y="2811089"/>
              <a:ext cx="363032" cy="377900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-21596" y="3265205"/>
              <a:ext cx="363032" cy="376312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-21596" y="3719320"/>
              <a:ext cx="363032" cy="376312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-40619" y="4173435"/>
              <a:ext cx="363032" cy="376312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8206" name="组合 35"/>
          <p:cNvGrpSpPr/>
          <p:nvPr/>
        </p:nvGrpSpPr>
        <p:grpSpPr>
          <a:xfrm>
            <a:off x="-409998" y="1839384"/>
            <a:ext cx="1225551" cy="4284327"/>
            <a:chOff x="38156" y="1379546"/>
            <a:chExt cx="919552" cy="3214016"/>
          </a:xfrm>
        </p:grpSpPr>
        <p:sp>
          <p:nvSpPr>
            <p:cNvPr id="8215" name="TextBox 36"/>
            <p:cNvSpPr txBox="1"/>
            <p:nvPr/>
          </p:nvSpPr>
          <p:spPr>
            <a:xfrm>
              <a:off x="57588" y="1379546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01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216" name="TextBox 37"/>
            <p:cNvSpPr txBox="1"/>
            <p:nvPr/>
          </p:nvSpPr>
          <p:spPr>
            <a:xfrm>
              <a:off x="57588" y="1833281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02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217" name="TextBox 38"/>
            <p:cNvSpPr txBox="1"/>
            <p:nvPr/>
          </p:nvSpPr>
          <p:spPr>
            <a:xfrm>
              <a:off x="57588" y="2287016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03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218" name="TextBox 39"/>
            <p:cNvSpPr txBox="1"/>
            <p:nvPr/>
          </p:nvSpPr>
          <p:spPr>
            <a:xfrm>
              <a:off x="57588" y="2740751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04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219" name="TextBox 40"/>
            <p:cNvSpPr txBox="1"/>
            <p:nvPr/>
          </p:nvSpPr>
          <p:spPr>
            <a:xfrm>
              <a:off x="57588" y="3194486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05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220" name="TextBox 41"/>
            <p:cNvSpPr txBox="1"/>
            <p:nvPr/>
          </p:nvSpPr>
          <p:spPr>
            <a:xfrm>
              <a:off x="57588" y="3648221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06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221" name="TextBox 42"/>
            <p:cNvSpPr txBox="1"/>
            <p:nvPr/>
          </p:nvSpPr>
          <p:spPr>
            <a:xfrm>
              <a:off x="38156" y="4101954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07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44" name="矩形 43"/>
          <p:cNvSpPr/>
          <p:nvPr/>
        </p:nvSpPr>
        <p:spPr>
          <a:xfrm>
            <a:off x="576368" y="5562600"/>
            <a:ext cx="1894417" cy="503767"/>
          </a:xfrm>
          <a:prstGeom prst="rect">
            <a:avLst/>
          </a:prstGeom>
          <a:solidFill>
            <a:srgbClr val="EC6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3" name="TextBox 52">
            <a:hlinkClick r:id="rId2" action="ppaction://hlinksldjump"/>
          </p:cNvPr>
          <p:cNvSpPr txBox="1"/>
          <p:nvPr/>
        </p:nvSpPr>
        <p:spPr>
          <a:xfrm>
            <a:off x="601768" y="1877484"/>
            <a:ext cx="1894417" cy="45720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b="1" dirty="0">
                <a:solidFill>
                  <a:srgbClr val="F2F2F2"/>
                </a:solidFill>
                <a:latin typeface="楷体_GB2312" pitchFamily="49" charset="-122"/>
                <a:ea typeface="楷体_GB2312" pitchFamily="49" charset="-122"/>
              </a:rPr>
              <a:t>我们的主页</a:t>
            </a:r>
            <a:endParaRPr lang="zh-CN" altLang="en-US" b="1" dirty="0">
              <a:solidFill>
                <a:srgbClr val="F2F2F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4" name="TextBox 53">
            <a:hlinkClick r:id="rId3" action="ppaction://hlinksldjump"/>
          </p:cNvPr>
          <p:cNvSpPr txBox="1"/>
          <p:nvPr/>
        </p:nvSpPr>
        <p:spPr>
          <a:xfrm>
            <a:off x="601768" y="2645411"/>
            <a:ext cx="1894417" cy="39624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sz="2000" b="1" dirty="0">
                <a:solidFill>
                  <a:srgbClr val="F2F2F2"/>
                </a:solidFill>
                <a:latin typeface="楷体_GB2312" pitchFamily="49" charset="-122"/>
                <a:ea typeface="楷体_GB2312" pitchFamily="49" charset="-122"/>
              </a:rPr>
              <a:t>我们的购物车</a:t>
            </a:r>
            <a:endParaRPr lang="zh-CN" altLang="en-US" sz="2000" b="1" dirty="0">
              <a:solidFill>
                <a:srgbClr val="F2F2F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5" name="TextBox 54">
            <a:hlinkClick r:id="rId4" action="ppaction://hlinksldjump"/>
          </p:cNvPr>
          <p:cNvSpPr txBox="1"/>
          <p:nvPr/>
        </p:nvSpPr>
        <p:spPr>
          <a:xfrm>
            <a:off x="601768" y="3189817"/>
            <a:ext cx="1894417" cy="45720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b="1" dirty="0">
                <a:solidFill>
                  <a:srgbClr val="F2F2F2"/>
                </a:solidFill>
                <a:latin typeface="楷体_GB2312" pitchFamily="49" charset="-122"/>
                <a:ea typeface="楷体_GB2312" pitchFamily="49" charset="-122"/>
              </a:rPr>
              <a:t>我们的订单</a:t>
            </a:r>
            <a:endParaRPr lang="zh-CN" altLang="en-US" b="1" dirty="0">
              <a:solidFill>
                <a:srgbClr val="F2F2F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6" name="TextBox 55">
            <a:hlinkClick r:id="rId5" action="ppaction://hlinksldjump"/>
          </p:cNvPr>
          <p:cNvSpPr txBox="1"/>
          <p:nvPr/>
        </p:nvSpPr>
        <p:spPr>
          <a:xfrm>
            <a:off x="601768" y="3794972"/>
            <a:ext cx="1894417" cy="45720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b="1" dirty="0">
                <a:solidFill>
                  <a:srgbClr val="F2F2F2"/>
                </a:solidFill>
                <a:latin typeface="楷体_GB2312" pitchFamily="49" charset="-122"/>
                <a:ea typeface="楷体_GB2312" pitchFamily="49" charset="-122"/>
              </a:rPr>
              <a:t>我们的验证</a:t>
            </a:r>
            <a:endParaRPr lang="zh-CN" altLang="en-US" b="1" dirty="0">
              <a:solidFill>
                <a:srgbClr val="F2F2F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7" name="TextBox 56">
            <a:hlinkClick r:id="rId5" action="ppaction://hlinksldjump"/>
          </p:cNvPr>
          <p:cNvSpPr txBox="1"/>
          <p:nvPr/>
        </p:nvSpPr>
        <p:spPr>
          <a:xfrm>
            <a:off x="601768" y="4296833"/>
            <a:ext cx="1894417" cy="57912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sz="3200" b="1" dirty="0">
                <a:solidFill>
                  <a:srgbClr val="F2F2F2"/>
                </a:solidFill>
                <a:latin typeface="楷体_GB2312" pitchFamily="49" charset="-122"/>
                <a:ea typeface="楷体_GB2312" pitchFamily="49" charset="-122"/>
              </a:rPr>
              <a:t>商品详细</a:t>
            </a:r>
            <a:endParaRPr lang="zh-CN" altLang="en-US" sz="3200" b="1" dirty="0">
              <a:solidFill>
                <a:srgbClr val="F2F2F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8" name="TextBox 57">
            <a:hlinkClick r:id="rId5" action="ppaction://hlinksldjump"/>
          </p:cNvPr>
          <p:cNvSpPr txBox="1"/>
          <p:nvPr/>
        </p:nvSpPr>
        <p:spPr>
          <a:xfrm>
            <a:off x="601768" y="4902200"/>
            <a:ext cx="1894417" cy="57912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sz="3200" b="1" dirty="0">
                <a:solidFill>
                  <a:srgbClr val="F2F2F2"/>
                </a:solidFill>
                <a:latin typeface="楷体_GB2312" pitchFamily="49" charset="-122"/>
                <a:ea typeface="楷体_GB2312" pitchFamily="49" charset="-122"/>
              </a:rPr>
              <a:t>主页特效</a:t>
            </a:r>
            <a:endParaRPr lang="zh-CN" altLang="en-US" sz="3200" b="1" dirty="0">
              <a:solidFill>
                <a:srgbClr val="F2F2F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9" name="TextBox 58">
            <a:hlinkClick r:id="rId6" action="ppaction://hlinksldjump"/>
          </p:cNvPr>
          <p:cNvSpPr txBox="1"/>
          <p:nvPr/>
        </p:nvSpPr>
        <p:spPr>
          <a:xfrm>
            <a:off x="576368" y="5507567"/>
            <a:ext cx="1894417" cy="57912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sz="3200" b="1" dirty="0">
                <a:solidFill>
                  <a:srgbClr val="F2F2F2"/>
                </a:solidFill>
                <a:latin typeface="楷体_GB2312" pitchFamily="49" charset="-122"/>
                <a:ea typeface="楷体_GB2312" pitchFamily="49" charset="-122"/>
              </a:rPr>
              <a:t>其他特效</a:t>
            </a:r>
            <a:endParaRPr lang="zh-CN" altLang="en-US" sz="3200" b="1" dirty="0">
              <a:solidFill>
                <a:srgbClr val="F2F2F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6" name="图片 5" descr="my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01980" y="501650"/>
            <a:ext cx="1346200" cy="1048385"/>
          </a:xfrm>
          <a:prstGeom prst="rect">
            <a:avLst/>
          </a:prstGeom>
        </p:spPr>
      </p:pic>
    </p:spTree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08642E-6 L -0.96927 -1.46975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500" y="-73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77778E-6 1.35802E-6 L 0.83368 -1.05772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00" y="-529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22" presetClass="exit" presetSubtype="2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22" presetClass="exit" presetSubtype="2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1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22" presetClass="exit" presetSubtype="2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1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22" presetClass="exit" presetSubtype="2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mph" presetSubtype="2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1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9" presetID="22" presetClass="exit" presetSubtype="2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mph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1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22" presetClass="exit" presetSubtype="2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mph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1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5" presetID="22" presetClass="exit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6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bldLvl="0" animBg="1"/>
      <p:bldP spid="11" grpId="0" bldLvl="0" animBg="1"/>
      <p:bldP spid="16" grpId="0" bldLvl="0" animBg="1"/>
      <p:bldP spid="16" grpId="1" bldLvl="0" animBg="1"/>
      <p:bldP spid="18" grpId="0" bldLvl="0" animBg="1"/>
      <p:bldP spid="18" grpId="1" bldLvl="0" animBg="1"/>
      <p:bldP spid="20" grpId="0" bldLvl="0" animBg="1"/>
      <p:bldP spid="20" grpId="1" bldLvl="0" animBg="1"/>
      <p:bldP spid="22" grpId="0" bldLvl="0" animBg="1"/>
      <p:bldP spid="22" grpId="1" bldLvl="0" animBg="1"/>
      <p:bldP spid="24" grpId="0" bldLvl="0" animBg="1"/>
      <p:bldP spid="24" grpId="1" bldLvl="0" animBg="1"/>
      <p:bldP spid="26" grpId="0" bldLvl="0" animBg="1"/>
      <p:bldP spid="26" grpId="1" bldLvl="0" animBg="1"/>
      <p:bldP spid="44" grpId="0" bldLvl="0" animBg="1"/>
      <p:bldP spid="44" grpId="1" bldLvl="0" animBg="1"/>
      <p:bldP spid="53" grpId="0"/>
      <p:bldP spid="54" grpId="0"/>
      <p:bldP spid="55" grpId="0"/>
      <p:bldP spid="56" grpId="0"/>
      <p:bldP spid="57" grpId="0"/>
      <p:bldP spid="58" grpId="0"/>
      <p:bldP spid="5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图片 18"/>
          <p:cNvPicPr>
            <a:picLocks noChangeAspect="1"/>
          </p:cNvPicPr>
          <p:nvPr/>
        </p:nvPicPr>
        <p:blipFill>
          <a:blip r:embed="rId1"/>
          <a:srcRect t="414" b="9587"/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1" name="矩形 30"/>
          <p:cNvSpPr/>
          <p:nvPr/>
        </p:nvSpPr>
        <p:spPr>
          <a:xfrm>
            <a:off x="601768" y="3143251"/>
            <a:ext cx="1894417" cy="503767"/>
          </a:xfrm>
          <a:prstGeom prst="rect">
            <a:avLst/>
          </a:prstGeom>
          <a:solidFill>
            <a:srgbClr val="EC6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9221" name="组合 52"/>
          <p:cNvGrpSpPr/>
          <p:nvPr/>
        </p:nvGrpSpPr>
        <p:grpSpPr>
          <a:xfrm>
            <a:off x="-54398" y="1934633"/>
            <a:ext cx="510117" cy="4131733"/>
            <a:chOff x="-40619" y="1450331"/>
            <a:chExt cx="382055" cy="3099416"/>
          </a:xfrm>
        </p:grpSpPr>
        <p:sp>
          <p:nvSpPr>
            <p:cNvPr id="13" name="矩形 12"/>
            <p:cNvSpPr/>
            <p:nvPr/>
          </p:nvSpPr>
          <p:spPr>
            <a:xfrm>
              <a:off x="-21596" y="1450331"/>
              <a:ext cx="363032" cy="376313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-21596" y="1904446"/>
              <a:ext cx="363032" cy="376313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-21596" y="2358562"/>
              <a:ext cx="363032" cy="376313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-21596" y="2811089"/>
              <a:ext cx="363032" cy="377900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-21596" y="3265205"/>
              <a:ext cx="363032" cy="376312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-21596" y="3719320"/>
              <a:ext cx="363032" cy="376312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-40619" y="4173435"/>
              <a:ext cx="363032" cy="376312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9222" name="组合 51"/>
          <p:cNvGrpSpPr/>
          <p:nvPr/>
        </p:nvGrpSpPr>
        <p:grpSpPr>
          <a:xfrm>
            <a:off x="-409998" y="1839384"/>
            <a:ext cx="1225551" cy="4284327"/>
            <a:chOff x="38156" y="1379546"/>
            <a:chExt cx="919552" cy="3214016"/>
          </a:xfrm>
        </p:grpSpPr>
        <p:sp>
          <p:nvSpPr>
            <p:cNvPr id="9231" name="TextBox 6"/>
            <p:cNvSpPr txBox="1"/>
            <p:nvPr/>
          </p:nvSpPr>
          <p:spPr>
            <a:xfrm>
              <a:off x="57588" y="1379546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01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232" name="TextBox 23"/>
            <p:cNvSpPr txBox="1"/>
            <p:nvPr/>
          </p:nvSpPr>
          <p:spPr>
            <a:xfrm>
              <a:off x="57588" y="1833281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02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233" name="TextBox 28"/>
            <p:cNvSpPr txBox="1"/>
            <p:nvPr/>
          </p:nvSpPr>
          <p:spPr>
            <a:xfrm>
              <a:off x="57588" y="2287016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03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234" name="TextBox 33"/>
            <p:cNvSpPr txBox="1"/>
            <p:nvPr/>
          </p:nvSpPr>
          <p:spPr>
            <a:xfrm>
              <a:off x="57588" y="2740751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04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235" name="TextBox 38"/>
            <p:cNvSpPr txBox="1"/>
            <p:nvPr/>
          </p:nvSpPr>
          <p:spPr>
            <a:xfrm>
              <a:off x="57588" y="3194486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05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236" name="TextBox 43"/>
            <p:cNvSpPr txBox="1"/>
            <p:nvPr/>
          </p:nvSpPr>
          <p:spPr>
            <a:xfrm>
              <a:off x="57588" y="3648221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06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237" name="TextBox 48"/>
            <p:cNvSpPr txBox="1"/>
            <p:nvPr/>
          </p:nvSpPr>
          <p:spPr>
            <a:xfrm>
              <a:off x="38156" y="4101954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07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2856019" y="395817"/>
            <a:ext cx="9002184" cy="6153151"/>
          </a:xfrm>
          <a:prstGeom prst="rect">
            <a:avLst/>
          </a:prstGeom>
          <a:solidFill>
            <a:schemeClr val="bg1">
              <a:lumMod val="9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5" name="TextBox 34">
            <a:hlinkClick r:id="rId2" action="ppaction://hlinksldjump"/>
          </p:cNvPr>
          <p:cNvSpPr txBox="1"/>
          <p:nvPr/>
        </p:nvSpPr>
        <p:spPr>
          <a:xfrm>
            <a:off x="601768" y="1934634"/>
            <a:ext cx="1894417" cy="45720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b="1" dirty="0">
                <a:solidFill>
                  <a:srgbClr val="BFBFBF"/>
                </a:solidFill>
                <a:latin typeface="楷体_GB2312" pitchFamily="49" charset="-122"/>
                <a:ea typeface="楷体_GB2312" pitchFamily="49" charset="-122"/>
              </a:rPr>
              <a:t>我们的主页</a:t>
            </a:r>
            <a:endParaRPr lang="zh-CN" altLang="en-US" b="1" dirty="0">
              <a:solidFill>
                <a:srgbClr val="BFBFB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7" name="TextBox 36">
            <a:hlinkClick r:id="rId3" action="ppaction://hlinksldjump"/>
          </p:cNvPr>
          <p:cNvSpPr txBox="1"/>
          <p:nvPr/>
        </p:nvSpPr>
        <p:spPr>
          <a:xfrm>
            <a:off x="601768" y="2482851"/>
            <a:ext cx="1894417" cy="39624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sz="2000" b="1" dirty="0">
                <a:solidFill>
                  <a:srgbClr val="BFBFBF"/>
                </a:solidFill>
                <a:latin typeface="楷体_GB2312" pitchFamily="49" charset="-122"/>
                <a:ea typeface="楷体_GB2312" pitchFamily="49" charset="-122"/>
              </a:rPr>
              <a:t>我们的购物车</a:t>
            </a:r>
            <a:endParaRPr lang="zh-CN" altLang="en-US" sz="2000" b="1" dirty="0">
              <a:solidFill>
                <a:srgbClr val="BFBFB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9226" name="TextBox 39">
            <a:hlinkClick r:id="rId4" action="ppaction://hlinksldjump"/>
          </p:cNvPr>
          <p:cNvSpPr txBox="1"/>
          <p:nvPr/>
        </p:nvSpPr>
        <p:spPr>
          <a:xfrm>
            <a:off x="601768" y="3088217"/>
            <a:ext cx="1894417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p>
            <a:pPr lvl="0" eaLnBrk="1" hangingPunct="1"/>
            <a:r>
              <a:rPr lang="zh-CN" altLang="en-US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我们的订单</a:t>
            </a:r>
            <a:endParaRPr lang="zh-CN" altLang="en-US" b="1" dirty="0">
              <a:solidFill>
                <a:schemeClr val="bg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2" name="TextBox 41">
            <a:hlinkClick r:id="rId5" action="ppaction://hlinksldjump"/>
          </p:cNvPr>
          <p:cNvSpPr txBox="1"/>
          <p:nvPr/>
        </p:nvSpPr>
        <p:spPr>
          <a:xfrm>
            <a:off x="601768" y="3840057"/>
            <a:ext cx="1894417" cy="45720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b="1" dirty="0">
                <a:solidFill>
                  <a:srgbClr val="BFBFBF"/>
                </a:solidFill>
                <a:latin typeface="楷体_GB2312" pitchFamily="49" charset="-122"/>
                <a:ea typeface="楷体_GB2312" pitchFamily="49" charset="-122"/>
              </a:rPr>
              <a:t>我们的验证</a:t>
            </a:r>
            <a:endParaRPr lang="zh-CN" altLang="en-US" b="1" dirty="0">
              <a:solidFill>
                <a:srgbClr val="BFBFB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5" name="TextBox 44">
            <a:hlinkClick r:id="rId5" action="ppaction://hlinksldjump"/>
          </p:cNvPr>
          <p:cNvSpPr txBox="1"/>
          <p:nvPr/>
        </p:nvSpPr>
        <p:spPr>
          <a:xfrm>
            <a:off x="601768" y="4296833"/>
            <a:ext cx="1894417" cy="57912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sz="3200" b="1" dirty="0">
                <a:solidFill>
                  <a:srgbClr val="BFBFBF"/>
                </a:solidFill>
                <a:latin typeface="楷体_GB2312" pitchFamily="49" charset="-122"/>
                <a:ea typeface="楷体_GB2312" pitchFamily="49" charset="-122"/>
              </a:rPr>
              <a:t>主页特效</a:t>
            </a:r>
            <a:endParaRPr lang="zh-CN" altLang="en-US" sz="3200" b="1" dirty="0">
              <a:solidFill>
                <a:srgbClr val="BFBFB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7" name="TextBox 46">
            <a:hlinkClick r:id="rId5" action="ppaction://hlinksldjump"/>
          </p:cNvPr>
          <p:cNvSpPr txBox="1"/>
          <p:nvPr/>
        </p:nvSpPr>
        <p:spPr>
          <a:xfrm>
            <a:off x="601768" y="4902200"/>
            <a:ext cx="1894417" cy="57912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sz="3200" b="1" dirty="0">
                <a:solidFill>
                  <a:srgbClr val="BFBFBF"/>
                </a:solidFill>
                <a:latin typeface="楷体_GB2312" pitchFamily="49" charset="-122"/>
                <a:ea typeface="楷体_GB2312" pitchFamily="49" charset="-122"/>
              </a:rPr>
              <a:t>其他特效</a:t>
            </a:r>
            <a:endParaRPr lang="zh-CN" altLang="en-US" sz="3200" b="1" dirty="0">
              <a:solidFill>
                <a:srgbClr val="BFBFB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0" name="TextBox 49">
            <a:hlinkClick r:id="rId6" action="ppaction://hlinksldjump"/>
          </p:cNvPr>
          <p:cNvSpPr txBox="1"/>
          <p:nvPr/>
        </p:nvSpPr>
        <p:spPr>
          <a:xfrm>
            <a:off x="576368" y="5507567"/>
            <a:ext cx="1894417" cy="57912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sz="3200" b="1" dirty="0">
                <a:solidFill>
                  <a:srgbClr val="BFBFBF"/>
                </a:solidFill>
                <a:latin typeface="楷体_GB2312" pitchFamily="49" charset="-122"/>
                <a:ea typeface="楷体_GB2312" pitchFamily="49" charset="-122"/>
              </a:rPr>
              <a:t>最后总结</a:t>
            </a:r>
            <a:endParaRPr lang="zh-CN" altLang="en-US" sz="3200" b="1" dirty="0">
              <a:solidFill>
                <a:srgbClr val="BFBFB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824480" y="379095"/>
            <a:ext cx="9036685" cy="6167755"/>
          </a:xfrm>
          <a:prstGeom prst="rect">
            <a:avLst/>
          </a:prstGeom>
        </p:spPr>
      </p:pic>
      <p:pic>
        <p:nvPicPr>
          <p:cNvPr id="3" name="图片 2" descr="my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601980" y="501650"/>
            <a:ext cx="1346200" cy="1048385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42" name="图片 13"/>
          <p:cNvPicPr>
            <a:picLocks noChangeAspect="1"/>
          </p:cNvPicPr>
          <p:nvPr/>
        </p:nvPicPr>
        <p:blipFill>
          <a:blip r:embed="rId1"/>
          <a:srcRect t="414" b="9587"/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7" name="矩形 6"/>
          <p:cNvSpPr/>
          <p:nvPr/>
        </p:nvSpPr>
        <p:spPr>
          <a:xfrm rot="18657622">
            <a:off x="9505527" y="3313641"/>
            <a:ext cx="20044833" cy="18260484"/>
          </a:xfrm>
          <a:prstGeom prst="rect">
            <a:avLst/>
          </a:prstGeom>
          <a:solidFill>
            <a:srgbClr val="EC6E2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 rot="19548577">
            <a:off x="-9052348" y="1708151"/>
            <a:ext cx="13531851" cy="19547417"/>
          </a:xfrm>
          <a:prstGeom prst="rect">
            <a:avLst/>
          </a:prstGeom>
          <a:solidFill>
            <a:schemeClr val="bg1">
              <a:lumMod val="9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0245" name="组合 11"/>
          <p:cNvGrpSpPr/>
          <p:nvPr/>
        </p:nvGrpSpPr>
        <p:grpSpPr>
          <a:xfrm>
            <a:off x="635" y="0"/>
            <a:ext cx="12192000" cy="6858000"/>
            <a:chOff x="0" y="-1"/>
            <a:chExt cx="9144000" cy="5143501"/>
          </a:xfrm>
        </p:grpSpPr>
        <p:pic>
          <p:nvPicPr>
            <p:cNvPr id="10277" name="图片 2"/>
            <p:cNvPicPr>
              <a:picLocks noChangeAspect="1"/>
            </p:cNvPicPr>
            <p:nvPr/>
          </p:nvPicPr>
          <p:blipFill>
            <a:blip r:embed="rId1"/>
            <a:srcRect t="414" r="76578" b="9587"/>
            <a:stretch>
              <a:fillRect/>
            </a:stretch>
          </p:blipFill>
          <p:spPr>
            <a:xfrm>
              <a:off x="0" y="-1"/>
              <a:ext cx="2141676" cy="514350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10278" name="图片 3"/>
            <p:cNvPicPr>
              <a:picLocks noChangeAspect="1"/>
            </p:cNvPicPr>
            <p:nvPr/>
          </p:nvPicPr>
          <p:blipFill>
            <a:blip r:embed="rId1"/>
            <a:srcRect l="23422" t="86365" r="2750" b="9586"/>
            <a:stretch>
              <a:fillRect/>
            </a:stretch>
          </p:blipFill>
          <p:spPr>
            <a:xfrm>
              <a:off x="2141676" y="4912062"/>
              <a:ext cx="6750900" cy="231438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10279" name="图片 4"/>
            <p:cNvPicPr>
              <a:picLocks noChangeAspect="1"/>
            </p:cNvPicPr>
            <p:nvPr/>
          </p:nvPicPr>
          <p:blipFill>
            <a:blip r:embed="rId1"/>
            <a:srcRect l="23422" t="414" r="2748" b="94389"/>
            <a:stretch>
              <a:fillRect/>
            </a:stretch>
          </p:blipFill>
          <p:spPr>
            <a:xfrm>
              <a:off x="2141676" y="-1"/>
              <a:ext cx="6750900" cy="297033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10280" name="图片 5"/>
            <p:cNvPicPr>
              <a:picLocks noChangeAspect="1"/>
            </p:cNvPicPr>
            <p:nvPr/>
          </p:nvPicPr>
          <p:blipFill>
            <a:blip r:embed="rId1"/>
            <a:srcRect l="97250" t="414" b="9587"/>
            <a:stretch>
              <a:fillRect/>
            </a:stretch>
          </p:blipFill>
          <p:spPr>
            <a:xfrm>
              <a:off x="8892576" y="-1"/>
              <a:ext cx="251424" cy="514350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</p:grpSp>
      <p:sp>
        <p:nvSpPr>
          <p:cNvPr id="16" name="矩形 15"/>
          <p:cNvSpPr/>
          <p:nvPr/>
        </p:nvSpPr>
        <p:spPr>
          <a:xfrm>
            <a:off x="601768" y="1934633"/>
            <a:ext cx="1894417" cy="501651"/>
          </a:xfrm>
          <a:prstGeom prst="rect">
            <a:avLst/>
          </a:prstGeom>
          <a:solidFill>
            <a:srgbClr val="EC6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01768" y="2537884"/>
            <a:ext cx="1894417" cy="503767"/>
          </a:xfrm>
          <a:prstGeom prst="rect">
            <a:avLst/>
          </a:prstGeom>
          <a:solidFill>
            <a:srgbClr val="EC6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01768" y="3143251"/>
            <a:ext cx="1894417" cy="503767"/>
          </a:xfrm>
          <a:prstGeom prst="rect">
            <a:avLst/>
          </a:prstGeom>
          <a:solidFill>
            <a:srgbClr val="EC6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01768" y="3748617"/>
            <a:ext cx="1894417" cy="503767"/>
          </a:xfrm>
          <a:prstGeom prst="rect">
            <a:avLst/>
          </a:prstGeom>
          <a:solidFill>
            <a:srgbClr val="EC6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01768" y="4353984"/>
            <a:ext cx="1894417" cy="501651"/>
          </a:xfrm>
          <a:prstGeom prst="rect">
            <a:avLst/>
          </a:prstGeom>
          <a:solidFill>
            <a:srgbClr val="EC6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01768" y="4959351"/>
            <a:ext cx="1894417" cy="501651"/>
          </a:xfrm>
          <a:prstGeom prst="rect">
            <a:avLst/>
          </a:prstGeom>
          <a:solidFill>
            <a:srgbClr val="EC6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0253" name="组合 27"/>
          <p:cNvGrpSpPr/>
          <p:nvPr/>
        </p:nvGrpSpPr>
        <p:grpSpPr>
          <a:xfrm>
            <a:off x="-54398" y="1934633"/>
            <a:ext cx="510117" cy="4131733"/>
            <a:chOff x="-40619" y="1450331"/>
            <a:chExt cx="382055" cy="3099416"/>
          </a:xfrm>
        </p:grpSpPr>
        <p:sp>
          <p:nvSpPr>
            <p:cNvPr id="29" name="矩形 28"/>
            <p:cNvSpPr/>
            <p:nvPr/>
          </p:nvSpPr>
          <p:spPr>
            <a:xfrm>
              <a:off x="-21596" y="1450331"/>
              <a:ext cx="363032" cy="376313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-21596" y="1904446"/>
              <a:ext cx="363032" cy="376313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-21596" y="2358562"/>
              <a:ext cx="363032" cy="376313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-21596" y="2811089"/>
              <a:ext cx="363032" cy="377900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-21596" y="3265205"/>
              <a:ext cx="363032" cy="376312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-21596" y="3719320"/>
              <a:ext cx="363032" cy="376312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-40619" y="4173435"/>
              <a:ext cx="363032" cy="376312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0254" name="组合 35"/>
          <p:cNvGrpSpPr/>
          <p:nvPr/>
        </p:nvGrpSpPr>
        <p:grpSpPr>
          <a:xfrm>
            <a:off x="-409998" y="1839384"/>
            <a:ext cx="1225551" cy="4284327"/>
            <a:chOff x="38156" y="1379546"/>
            <a:chExt cx="919552" cy="3214016"/>
          </a:xfrm>
        </p:grpSpPr>
        <p:sp>
          <p:nvSpPr>
            <p:cNvPr id="10263" name="TextBox 36"/>
            <p:cNvSpPr txBox="1"/>
            <p:nvPr/>
          </p:nvSpPr>
          <p:spPr>
            <a:xfrm>
              <a:off x="57588" y="1379546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01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0264" name="TextBox 37"/>
            <p:cNvSpPr txBox="1"/>
            <p:nvPr/>
          </p:nvSpPr>
          <p:spPr>
            <a:xfrm>
              <a:off x="57588" y="1833281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02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0265" name="TextBox 38"/>
            <p:cNvSpPr txBox="1"/>
            <p:nvPr/>
          </p:nvSpPr>
          <p:spPr>
            <a:xfrm>
              <a:off x="57588" y="2287016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03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0266" name="TextBox 39"/>
            <p:cNvSpPr txBox="1"/>
            <p:nvPr/>
          </p:nvSpPr>
          <p:spPr>
            <a:xfrm>
              <a:off x="57588" y="2740751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04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0267" name="TextBox 40"/>
            <p:cNvSpPr txBox="1"/>
            <p:nvPr/>
          </p:nvSpPr>
          <p:spPr>
            <a:xfrm>
              <a:off x="57588" y="3194486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05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0268" name="TextBox 41"/>
            <p:cNvSpPr txBox="1"/>
            <p:nvPr/>
          </p:nvSpPr>
          <p:spPr>
            <a:xfrm>
              <a:off x="57588" y="3648221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06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0269" name="TextBox 42"/>
            <p:cNvSpPr txBox="1"/>
            <p:nvPr/>
          </p:nvSpPr>
          <p:spPr>
            <a:xfrm>
              <a:off x="38156" y="4101954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07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44" name="矩形 43"/>
          <p:cNvSpPr/>
          <p:nvPr/>
        </p:nvSpPr>
        <p:spPr>
          <a:xfrm>
            <a:off x="576368" y="5562600"/>
            <a:ext cx="1894417" cy="503767"/>
          </a:xfrm>
          <a:prstGeom prst="rect">
            <a:avLst/>
          </a:prstGeom>
          <a:solidFill>
            <a:srgbClr val="EC6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3" name="TextBox 52">
            <a:hlinkClick r:id="rId2" action="ppaction://hlinksldjump"/>
          </p:cNvPr>
          <p:cNvSpPr txBox="1"/>
          <p:nvPr/>
        </p:nvSpPr>
        <p:spPr>
          <a:xfrm>
            <a:off x="601768" y="1934634"/>
            <a:ext cx="1894417" cy="45720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b="1" dirty="0">
                <a:solidFill>
                  <a:srgbClr val="F2F2F2"/>
                </a:solidFill>
                <a:latin typeface="楷体_GB2312" pitchFamily="49" charset="-122"/>
                <a:ea typeface="楷体_GB2312" pitchFamily="49" charset="-122"/>
              </a:rPr>
              <a:t>我们的主页</a:t>
            </a:r>
            <a:endParaRPr lang="zh-CN" altLang="en-US" b="1" dirty="0">
              <a:solidFill>
                <a:srgbClr val="F2F2F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4" name="TextBox 53">
            <a:hlinkClick r:id="rId3" action="ppaction://hlinksldjump"/>
          </p:cNvPr>
          <p:cNvSpPr txBox="1"/>
          <p:nvPr/>
        </p:nvSpPr>
        <p:spPr>
          <a:xfrm>
            <a:off x="601768" y="2538096"/>
            <a:ext cx="1894417" cy="39624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sz="2000" b="1" dirty="0">
                <a:solidFill>
                  <a:srgbClr val="F2F2F2"/>
                </a:solidFill>
                <a:latin typeface="楷体_GB2312" pitchFamily="49" charset="-122"/>
                <a:ea typeface="楷体_GB2312" pitchFamily="49" charset="-122"/>
              </a:rPr>
              <a:t>我们的购物车</a:t>
            </a:r>
            <a:endParaRPr lang="zh-CN" altLang="en-US" sz="2000" b="1" dirty="0">
              <a:solidFill>
                <a:srgbClr val="F2F2F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5" name="TextBox 54">
            <a:hlinkClick r:id="rId4" action="ppaction://hlinksldjump"/>
          </p:cNvPr>
          <p:cNvSpPr txBox="1"/>
          <p:nvPr/>
        </p:nvSpPr>
        <p:spPr>
          <a:xfrm>
            <a:off x="601768" y="3143462"/>
            <a:ext cx="1894417" cy="45720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b="1" dirty="0">
                <a:solidFill>
                  <a:srgbClr val="F2F2F2"/>
                </a:solidFill>
                <a:latin typeface="楷体_GB2312" pitchFamily="49" charset="-122"/>
                <a:ea typeface="楷体_GB2312" pitchFamily="49" charset="-122"/>
              </a:rPr>
              <a:t>我们的订单</a:t>
            </a:r>
            <a:endParaRPr lang="zh-CN" altLang="en-US" b="1" dirty="0">
              <a:solidFill>
                <a:srgbClr val="F2F2F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6" name="TextBox 55">
            <a:hlinkClick r:id="rId5" action="ppaction://hlinksldjump"/>
          </p:cNvPr>
          <p:cNvSpPr txBox="1"/>
          <p:nvPr/>
        </p:nvSpPr>
        <p:spPr>
          <a:xfrm>
            <a:off x="601768" y="3748617"/>
            <a:ext cx="1894417" cy="45720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b="1" dirty="0">
                <a:solidFill>
                  <a:srgbClr val="F2F2F2"/>
                </a:solidFill>
                <a:latin typeface="楷体_GB2312" pitchFamily="49" charset="-122"/>
                <a:ea typeface="楷体_GB2312" pitchFamily="49" charset="-122"/>
              </a:rPr>
              <a:t>我们的验证</a:t>
            </a:r>
            <a:endParaRPr lang="zh-CN" altLang="en-US" b="1" dirty="0">
              <a:solidFill>
                <a:srgbClr val="F2F2F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7" name="TextBox 56">
            <a:hlinkClick r:id="rId5" action="ppaction://hlinksldjump"/>
          </p:cNvPr>
          <p:cNvSpPr txBox="1"/>
          <p:nvPr/>
        </p:nvSpPr>
        <p:spPr>
          <a:xfrm>
            <a:off x="601768" y="4296833"/>
            <a:ext cx="1894417" cy="57912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sz="3200" b="1" dirty="0">
                <a:solidFill>
                  <a:srgbClr val="F2F2F2"/>
                </a:solidFill>
                <a:latin typeface="楷体_GB2312" pitchFamily="49" charset="-122"/>
                <a:ea typeface="楷体_GB2312" pitchFamily="49" charset="-122"/>
              </a:rPr>
              <a:t>商品详细</a:t>
            </a:r>
            <a:endParaRPr lang="zh-CN" altLang="en-US" sz="3200" b="1" dirty="0">
              <a:solidFill>
                <a:srgbClr val="F2F2F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8" name="TextBox 57">
            <a:hlinkClick r:id="rId5" action="ppaction://hlinksldjump"/>
          </p:cNvPr>
          <p:cNvSpPr txBox="1"/>
          <p:nvPr/>
        </p:nvSpPr>
        <p:spPr>
          <a:xfrm>
            <a:off x="601768" y="4902200"/>
            <a:ext cx="1894417" cy="57912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sz="3200" b="1" dirty="0">
                <a:solidFill>
                  <a:srgbClr val="F2F2F2"/>
                </a:solidFill>
                <a:latin typeface="楷体_GB2312" pitchFamily="49" charset="-122"/>
                <a:ea typeface="楷体_GB2312" pitchFamily="49" charset="-122"/>
              </a:rPr>
              <a:t>主页特效</a:t>
            </a:r>
            <a:endParaRPr lang="zh-CN" altLang="en-US" sz="3200" b="1" dirty="0">
              <a:solidFill>
                <a:srgbClr val="F2F2F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9" name="TextBox 58">
            <a:hlinkClick r:id="rId6" action="ppaction://hlinksldjump"/>
          </p:cNvPr>
          <p:cNvSpPr txBox="1"/>
          <p:nvPr/>
        </p:nvSpPr>
        <p:spPr>
          <a:xfrm>
            <a:off x="576368" y="5507567"/>
            <a:ext cx="1894417" cy="57912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sz="3200" b="1" dirty="0">
                <a:solidFill>
                  <a:srgbClr val="F2F2F2"/>
                </a:solidFill>
                <a:latin typeface="楷体_GB2312" pitchFamily="49" charset="-122"/>
                <a:ea typeface="楷体_GB2312" pitchFamily="49" charset="-122"/>
              </a:rPr>
              <a:t>其他特效</a:t>
            </a:r>
            <a:endParaRPr lang="zh-CN" altLang="en-US" sz="3200" b="1" dirty="0">
              <a:solidFill>
                <a:srgbClr val="F2F2F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6" name="图片 5" descr="my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01980" y="501650"/>
            <a:ext cx="1346200" cy="1048385"/>
          </a:xfrm>
          <a:prstGeom prst="rect">
            <a:avLst/>
          </a:prstGeom>
        </p:spPr>
      </p:pic>
    </p:spTree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08642E-6 L -0.96927 -1.46975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500" y="-73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77778E-6 1.35802E-6 L 0.83368 -1.05772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00" y="-529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22" presetClass="exit" presetSubtype="2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22" presetClass="exit" presetSubtype="2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1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22" presetClass="exit" presetSubtype="2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1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22" presetClass="exit" presetSubtype="2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mph" presetSubtype="2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1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9" presetID="22" presetClass="exit" presetSubtype="2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mph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1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22" presetClass="exit" presetSubtype="2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mph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1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5" presetID="22" presetClass="exit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6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bldLvl="0" animBg="1"/>
      <p:bldP spid="11" grpId="0" bldLvl="0" animBg="1"/>
      <p:bldP spid="16" grpId="0" bldLvl="0" animBg="1"/>
      <p:bldP spid="16" grpId="1" bldLvl="0" animBg="1"/>
      <p:bldP spid="18" grpId="0" bldLvl="0" animBg="1"/>
      <p:bldP spid="18" grpId="1" bldLvl="0" animBg="1"/>
      <p:bldP spid="20" grpId="0" bldLvl="0" animBg="1"/>
      <p:bldP spid="20" grpId="1" bldLvl="0" animBg="1"/>
      <p:bldP spid="22" grpId="0" bldLvl="0" animBg="1"/>
      <p:bldP spid="22" grpId="1" bldLvl="0" animBg="1"/>
      <p:bldP spid="24" grpId="0" bldLvl="0" animBg="1"/>
      <p:bldP spid="24" grpId="1" bldLvl="0" animBg="1"/>
      <p:bldP spid="26" grpId="0" bldLvl="0" animBg="1"/>
      <p:bldP spid="26" grpId="1" bldLvl="0" animBg="1"/>
      <p:bldP spid="44" grpId="0" bldLvl="0" animBg="1"/>
      <p:bldP spid="44" grpId="1" bldLvl="0" animBg="1"/>
      <p:bldP spid="53" grpId="0"/>
      <p:bldP spid="54" grpId="0"/>
      <p:bldP spid="55" grpId="0"/>
      <p:bldP spid="56" grpId="0"/>
      <p:bldP spid="57" grpId="0"/>
      <p:bldP spid="58" grpId="0"/>
      <p:bldP spid="5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266" name="图片 18"/>
          <p:cNvPicPr>
            <a:picLocks noChangeAspect="1"/>
          </p:cNvPicPr>
          <p:nvPr/>
        </p:nvPicPr>
        <p:blipFill>
          <a:blip r:embed="rId1"/>
          <a:srcRect t="414" b="9587"/>
          <a:stretch>
            <a:fillRect/>
          </a:stretch>
        </p:blipFill>
        <p:spPr>
          <a:xfrm>
            <a:off x="-54610" y="-5715"/>
            <a:ext cx="12283440" cy="697992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0" name="矩形 29"/>
          <p:cNvSpPr/>
          <p:nvPr/>
        </p:nvSpPr>
        <p:spPr>
          <a:xfrm>
            <a:off x="601768" y="3748617"/>
            <a:ext cx="1894417" cy="503767"/>
          </a:xfrm>
          <a:prstGeom prst="rect">
            <a:avLst/>
          </a:prstGeom>
          <a:solidFill>
            <a:srgbClr val="EC6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54398" y="789517"/>
            <a:ext cx="2470151" cy="74676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en-US" altLang="zh-CN" sz="4265" b="1" dirty="0">
                <a:solidFill>
                  <a:srgbClr val="F2F2F2"/>
                </a:solidFill>
                <a:latin typeface="方正综艺简体(视频)" pitchFamily="65" charset="-122"/>
                <a:ea typeface="方正综艺简体(视频)" pitchFamily="65" charset="-122"/>
              </a:rPr>
              <a:t>LOGO</a:t>
            </a:r>
            <a:endParaRPr lang="zh-CN" altLang="en-US" sz="4265" b="1" dirty="0">
              <a:solidFill>
                <a:srgbClr val="F2F2F2"/>
              </a:solidFill>
              <a:latin typeface="方正综艺简体(视频)" pitchFamily="65" charset="-122"/>
              <a:ea typeface="方正综艺简体(视频)" pitchFamily="65" charset="-122"/>
            </a:endParaRPr>
          </a:p>
        </p:txBody>
      </p:sp>
      <p:grpSp>
        <p:nvGrpSpPr>
          <p:cNvPr id="11269" name="组合 52"/>
          <p:cNvGrpSpPr/>
          <p:nvPr/>
        </p:nvGrpSpPr>
        <p:grpSpPr>
          <a:xfrm>
            <a:off x="-54398" y="1934633"/>
            <a:ext cx="510117" cy="4131733"/>
            <a:chOff x="-40619" y="1450331"/>
            <a:chExt cx="382055" cy="3099416"/>
          </a:xfrm>
        </p:grpSpPr>
        <p:sp>
          <p:nvSpPr>
            <p:cNvPr id="13" name="矩形 12"/>
            <p:cNvSpPr/>
            <p:nvPr/>
          </p:nvSpPr>
          <p:spPr>
            <a:xfrm>
              <a:off x="-21596" y="1450331"/>
              <a:ext cx="363032" cy="376313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-21596" y="1904446"/>
              <a:ext cx="363032" cy="376313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-21596" y="2358562"/>
              <a:ext cx="363032" cy="376313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-21596" y="2811089"/>
              <a:ext cx="363032" cy="377900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-21596" y="3265205"/>
              <a:ext cx="363032" cy="376312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-21596" y="3719320"/>
              <a:ext cx="363032" cy="376312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-40619" y="4173435"/>
              <a:ext cx="363032" cy="376312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1270" name="组合 51"/>
          <p:cNvGrpSpPr/>
          <p:nvPr/>
        </p:nvGrpSpPr>
        <p:grpSpPr>
          <a:xfrm>
            <a:off x="-409998" y="1839384"/>
            <a:ext cx="1225551" cy="4284327"/>
            <a:chOff x="38156" y="1379546"/>
            <a:chExt cx="919552" cy="3214016"/>
          </a:xfrm>
        </p:grpSpPr>
        <p:sp>
          <p:nvSpPr>
            <p:cNvPr id="11279" name="TextBox 6"/>
            <p:cNvSpPr txBox="1"/>
            <p:nvPr/>
          </p:nvSpPr>
          <p:spPr>
            <a:xfrm>
              <a:off x="57588" y="1379546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01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1280" name="TextBox 23"/>
            <p:cNvSpPr txBox="1"/>
            <p:nvPr/>
          </p:nvSpPr>
          <p:spPr>
            <a:xfrm>
              <a:off x="57588" y="1833281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02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1281" name="TextBox 28"/>
            <p:cNvSpPr txBox="1"/>
            <p:nvPr/>
          </p:nvSpPr>
          <p:spPr>
            <a:xfrm>
              <a:off x="57588" y="2287016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03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1282" name="TextBox 33"/>
            <p:cNvSpPr txBox="1"/>
            <p:nvPr/>
          </p:nvSpPr>
          <p:spPr>
            <a:xfrm>
              <a:off x="57588" y="2740751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04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1283" name="TextBox 38"/>
            <p:cNvSpPr txBox="1"/>
            <p:nvPr/>
          </p:nvSpPr>
          <p:spPr>
            <a:xfrm>
              <a:off x="57588" y="3194486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05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1284" name="TextBox 43"/>
            <p:cNvSpPr txBox="1"/>
            <p:nvPr/>
          </p:nvSpPr>
          <p:spPr>
            <a:xfrm>
              <a:off x="57588" y="3648221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06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1285" name="TextBox 48"/>
            <p:cNvSpPr txBox="1"/>
            <p:nvPr/>
          </p:nvSpPr>
          <p:spPr>
            <a:xfrm>
              <a:off x="38156" y="4101954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07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2856019" y="395817"/>
            <a:ext cx="9002184" cy="6153151"/>
          </a:xfrm>
          <a:prstGeom prst="rect">
            <a:avLst/>
          </a:prstGeom>
          <a:solidFill>
            <a:schemeClr val="bg1">
              <a:lumMod val="9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5" name="TextBox 34">
            <a:hlinkClick r:id="rId2" action="ppaction://hlinksldjump"/>
          </p:cNvPr>
          <p:cNvSpPr txBox="1"/>
          <p:nvPr/>
        </p:nvSpPr>
        <p:spPr>
          <a:xfrm>
            <a:off x="601768" y="1877484"/>
            <a:ext cx="1894417" cy="45720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b="1" dirty="0">
                <a:solidFill>
                  <a:srgbClr val="BFBFBF"/>
                </a:solidFill>
                <a:latin typeface="楷体_GB2312" pitchFamily="49" charset="-122"/>
                <a:ea typeface="楷体_GB2312" pitchFamily="49" charset="-122"/>
              </a:rPr>
              <a:t>我们的主页</a:t>
            </a:r>
            <a:endParaRPr lang="zh-CN" altLang="en-US" b="1" dirty="0">
              <a:solidFill>
                <a:srgbClr val="BFBFB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7" name="TextBox 36">
            <a:hlinkClick r:id="rId3" action="ppaction://hlinksldjump"/>
          </p:cNvPr>
          <p:cNvSpPr txBox="1"/>
          <p:nvPr/>
        </p:nvSpPr>
        <p:spPr>
          <a:xfrm>
            <a:off x="601768" y="2482851"/>
            <a:ext cx="1894417" cy="39624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sz="2000" b="1" dirty="0">
                <a:solidFill>
                  <a:srgbClr val="BFBFBF"/>
                </a:solidFill>
                <a:latin typeface="楷体_GB2312" pitchFamily="49" charset="-122"/>
                <a:ea typeface="楷体_GB2312" pitchFamily="49" charset="-122"/>
              </a:rPr>
              <a:t>我们的购物车</a:t>
            </a:r>
            <a:endParaRPr lang="zh-CN" altLang="en-US" sz="2000" b="1" dirty="0">
              <a:solidFill>
                <a:srgbClr val="BFBFB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0" name="TextBox 39">
            <a:hlinkClick r:id="rId4" action="ppaction://hlinksldjump"/>
          </p:cNvPr>
          <p:cNvSpPr txBox="1"/>
          <p:nvPr/>
        </p:nvSpPr>
        <p:spPr>
          <a:xfrm>
            <a:off x="601768" y="3062182"/>
            <a:ext cx="1894417" cy="45720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b="1" dirty="0">
                <a:solidFill>
                  <a:srgbClr val="BFBFBF"/>
                </a:solidFill>
                <a:latin typeface="楷体_GB2312" pitchFamily="49" charset="-122"/>
                <a:ea typeface="楷体_GB2312" pitchFamily="49" charset="-122"/>
              </a:rPr>
              <a:t>我们的订单</a:t>
            </a:r>
            <a:endParaRPr lang="zh-CN" altLang="en-US" b="1" dirty="0">
              <a:solidFill>
                <a:srgbClr val="BFBFB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1275" name="TextBox 41">
            <a:hlinkClick r:id="rId5" action="ppaction://hlinksldjump"/>
          </p:cNvPr>
          <p:cNvSpPr txBox="1"/>
          <p:nvPr/>
        </p:nvSpPr>
        <p:spPr>
          <a:xfrm>
            <a:off x="601768" y="3691467"/>
            <a:ext cx="1894417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p>
            <a:pPr lvl="0" eaLnBrk="1" hangingPunct="1"/>
            <a:r>
              <a:rPr lang="zh-CN" altLang="en-US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我们的验证</a:t>
            </a:r>
            <a:endParaRPr lang="zh-CN" altLang="en-US" b="1" dirty="0">
              <a:solidFill>
                <a:schemeClr val="bg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5" name="TextBox 44">
            <a:hlinkClick r:id="rId5" action="ppaction://hlinksldjump"/>
          </p:cNvPr>
          <p:cNvSpPr txBox="1"/>
          <p:nvPr/>
        </p:nvSpPr>
        <p:spPr>
          <a:xfrm>
            <a:off x="601768" y="4322868"/>
            <a:ext cx="1894417" cy="57912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sz="3200" b="1" dirty="0">
                <a:solidFill>
                  <a:srgbClr val="BFBFBF"/>
                </a:solidFill>
                <a:latin typeface="楷体_GB2312" pitchFamily="49" charset="-122"/>
                <a:ea typeface="楷体_GB2312" pitchFamily="49" charset="-122"/>
              </a:rPr>
              <a:t>商品详细</a:t>
            </a:r>
            <a:endParaRPr lang="zh-CN" altLang="en-US" sz="3200" b="1" dirty="0">
              <a:solidFill>
                <a:srgbClr val="BFBFB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7" name="TextBox 46">
            <a:hlinkClick r:id="rId5" action="ppaction://hlinksldjump"/>
          </p:cNvPr>
          <p:cNvSpPr txBox="1"/>
          <p:nvPr/>
        </p:nvSpPr>
        <p:spPr>
          <a:xfrm>
            <a:off x="601768" y="4902200"/>
            <a:ext cx="1894417" cy="57912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sz="3200" b="1" dirty="0">
                <a:solidFill>
                  <a:srgbClr val="BFBFBF"/>
                </a:solidFill>
                <a:latin typeface="楷体_GB2312" pitchFamily="49" charset="-122"/>
                <a:ea typeface="楷体_GB2312" pitchFamily="49" charset="-122"/>
              </a:rPr>
              <a:t>主页特效</a:t>
            </a:r>
            <a:endParaRPr lang="zh-CN" altLang="en-US" sz="3200" b="1" dirty="0">
              <a:solidFill>
                <a:srgbClr val="BFBFB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0" name="TextBox 49">
            <a:hlinkClick r:id="rId6" action="ppaction://hlinksldjump"/>
          </p:cNvPr>
          <p:cNvSpPr txBox="1"/>
          <p:nvPr/>
        </p:nvSpPr>
        <p:spPr>
          <a:xfrm>
            <a:off x="576368" y="5507567"/>
            <a:ext cx="1894417" cy="57912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sz="3200" b="1" dirty="0">
                <a:solidFill>
                  <a:srgbClr val="BFBFBF"/>
                </a:solidFill>
                <a:latin typeface="楷体_GB2312" pitchFamily="49" charset="-122"/>
                <a:ea typeface="楷体_GB2312" pitchFamily="49" charset="-122"/>
              </a:rPr>
              <a:t>其他特效</a:t>
            </a:r>
            <a:endParaRPr lang="zh-CN" altLang="en-US" sz="3200" b="1" dirty="0">
              <a:solidFill>
                <a:srgbClr val="BFBFB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856230" y="419100"/>
            <a:ext cx="9004300" cy="6184265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4" name="图片 13"/>
          <p:cNvPicPr>
            <a:picLocks noChangeAspect="1"/>
          </p:cNvPicPr>
          <p:nvPr/>
        </p:nvPicPr>
        <p:blipFill>
          <a:blip r:embed="rId1"/>
          <a:srcRect t="414" b="9587"/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7" name="矩形 6"/>
          <p:cNvSpPr/>
          <p:nvPr/>
        </p:nvSpPr>
        <p:spPr>
          <a:xfrm rot="18657622">
            <a:off x="9505527" y="3313641"/>
            <a:ext cx="20044833" cy="18260484"/>
          </a:xfrm>
          <a:prstGeom prst="rect">
            <a:avLst/>
          </a:prstGeom>
          <a:solidFill>
            <a:srgbClr val="EC6E2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 rot="19548577">
            <a:off x="-9052348" y="1708151"/>
            <a:ext cx="13531851" cy="19547417"/>
          </a:xfrm>
          <a:prstGeom prst="rect">
            <a:avLst/>
          </a:prstGeom>
          <a:solidFill>
            <a:schemeClr val="bg1">
              <a:lumMod val="9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8197" name="组合 11"/>
          <p:cNvGrpSpPr/>
          <p:nvPr/>
        </p:nvGrpSpPr>
        <p:grpSpPr>
          <a:xfrm>
            <a:off x="635" y="0"/>
            <a:ext cx="12192000" cy="6858000"/>
            <a:chOff x="0" y="-1"/>
            <a:chExt cx="9144000" cy="5143501"/>
          </a:xfrm>
        </p:grpSpPr>
        <p:pic>
          <p:nvPicPr>
            <p:cNvPr id="8229" name="图片 2"/>
            <p:cNvPicPr>
              <a:picLocks noChangeAspect="1"/>
            </p:cNvPicPr>
            <p:nvPr/>
          </p:nvPicPr>
          <p:blipFill>
            <a:blip r:embed="rId1"/>
            <a:srcRect t="414" r="76578" b="9587"/>
            <a:stretch>
              <a:fillRect/>
            </a:stretch>
          </p:blipFill>
          <p:spPr>
            <a:xfrm>
              <a:off x="0" y="-1"/>
              <a:ext cx="2141676" cy="514350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8230" name="图片 3"/>
            <p:cNvPicPr>
              <a:picLocks noChangeAspect="1"/>
            </p:cNvPicPr>
            <p:nvPr/>
          </p:nvPicPr>
          <p:blipFill>
            <a:blip r:embed="rId1"/>
            <a:srcRect l="23422" t="86365" r="2750" b="9586"/>
            <a:stretch>
              <a:fillRect/>
            </a:stretch>
          </p:blipFill>
          <p:spPr>
            <a:xfrm>
              <a:off x="2141676" y="4912062"/>
              <a:ext cx="6750900" cy="231438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8231" name="图片 4"/>
            <p:cNvPicPr>
              <a:picLocks noChangeAspect="1"/>
            </p:cNvPicPr>
            <p:nvPr/>
          </p:nvPicPr>
          <p:blipFill>
            <a:blip r:embed="rId1"/>
            <a:srcRect l="23422" t="414" r="2748" b="94389"/>
            <a:stretch>
              <a:fillRect/>
            </a:stretch>
          </p:blipFill>
          <p:spPr>
            <a:xfrm>
              <a:off x="2141676" y="-1"/>
              <a:ext cx="6750900" cy="297033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8232" name="图片 5"/>
            <p:cNvPicPr>
              <a:picLocks noChangeAspect="1"/>
            </p:cNvPicPr>
            <p:nvPr/>
          </p:nvPicPr>
          <p:blipFill>
            <a:blip r:embed="rId1"/>
            <a:srcRect l="97250" t="414" b="9587"/>
            <a:stretch>
              <a:fillRect/>
            </a:stretch>
          </p:blipFill>
          <p:spPr>
            <a:xfrm>
              <a:off x="8892576" y="-1"/>
              <a:ext cx="251424" cy="514350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</p:grpSp>
      <p:sp>
        <p:nvSpPr>
          <p:cNvPr id="16" name="矩形 15"/>
          <p:cNvSpPr/>
          <p:nvPr/>
        </p:nvSpPr>
        <p:spPr>
          <a:xfrm>
            <a:off x="601768" y="1934633"/>
            <a:ext cx="1894417" cy="501651"/>
          </a:xfrm>
          <a:prstGeom prst="rect">
            <a:avLst/>
          </a:prstGeom>
          <a:solidFill>
            <a:srgbClr val="EC6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01768" y="2537884"/>
            <a:ext cx="1894417" cy="503767"/>
          </a:xfrm>
          <a:prstGeom prst="rect">
            <a:avLst/>
          </a:prstGeom>
          <a:solidFill>
            <a:srgbClr val="EC6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01768" y="3143251"/>
            <a:ext cx="1894417" cy="503767"/>
          </a:xfrm>
          <a:prstGeom prst="rect">
            <a:avLst/>
          </a:prstGeom>
          <a:solidFill>
            <a:srgbClr val="EC6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01768" y="3748617"/>
            <a:ext cx="1894417" cy="503767"/>
          </a:xfrm>
          <a:prstGeom prst="rect">
            <a:avLst/>
          </a:prstGeom>
          <a:solidFill>
            <a:srgbClr val="EC6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01768" y="4353984"/>
            <a:ext cx="1894417" cy="501651"/>
          </a:xfrm>
          <a:prstGeom prst="rect">
            <a:avLst/>
          </a:prstGeom>
          <a:solidFill>
            <a:srgbClr val="EC6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01768" y="4959351"/>
            <a:ext cx="1894417" cy="501651"/>
          </a:xfrm>
          <a:prstGeom prst="rect">
            <a:avLst/>
          </a:prstGeom>
          <a:solidFill>
            <a:srgbClr val="EC6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8205" name="组合 27"/>
          <p:cNvGrpSpPr/>
          <p:nvPr/>
        </p:nvGrpSpPr>
        <p:grpSpPr>
          <a:xfrm>
            <a:off x="-54398" y="1934633"/>
            <a:ext cx="510117" cy="4131733"/>
            <a:chOff x="-40619" y="1450331"/>
            <a:chExt cx="382055" cy="3099416"/>
          </a:xfrm>
        </p:grpSpPr>
        <p:sp>
          <p:nvSpPr>
            <p:cNvPr id="29" name="矩形 28"/>
            <p:cNvSpPr/>
            <p:nvPr/>
          </p:nvSpPr>
          <p:spPr>
            <a:xfrm>
              <a:off x="-21596" y="1450331"/>
              <a:ext cx="363032" cy="376313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-21596" y="1904446"/>
              <a:ext cx="363032" cy="376313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-21596" y="2358562"/>
              <a:ext cx="363032" cy="376313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-21596" y="2811089"/>
              <a:ext cx="363032" cy="377900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-21596" y="3265205"/>
              <a:ext cx="363032" cy="376312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-21596" y="3719320"/>
              <a:ext cx="363032" cy="376312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-40619" y="4173435"/>
              <a:ext cx="363032" cy="376312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8206" name="组合 35"/>
          <p:cNvGrpSpPr/>
          <p:nvPr/>
        </p:nvGrpSpPr>
        <p:grpSpPr>
          <a:xfrm>
            <a:off x="-409998" y="1839384"/>
            <a:ext cx="1225551" cy="4284327"/>
            <a:chOff x="38156" y="1379546"/>
            <a:chExt cx="919552" cy="3214016"/>
          </a:xfrm>
        </p:grpSpPr>
        <p:sp>
          <p:nvSpPr>
            <p:cNvPr id="8215" name="TextBox 36"/>
            <p:cNvSpPr txBox="1"/>
            <p:nvPr/>
          </p:nvSpPr>
          <p:spPr>
            <a:xfrm>
              <a:off x="57588" y="1379546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01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216" name="TextBox 37"/>
            <p:cNvSpPr txBox="1"/>
            <p:nvPr/>
          </p:nvSpPr>
          <p:spPr>
            <a:xfrm>
              <a:off x="57588" y="1833281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02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217" name="TextBox 38"/>
            <p:cNvSpPr txBox="1"/>
            <p:nvPr/>
          </p:nvSpPr>
          <p:spPr>
            <a:xfrm>
              <a:off x="57588" y="2287016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03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218" name="TextBox 39"/>
            <p:cNvSpPr txBox="1"/>
            <p:nvPr/>
          </p:nvSpPr>
          <p:spPr>
            <a:xfrm>
              <a:off x="57588" y="2740751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04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219" name="TextBox 40"/>
            <p:cNvSpPr txBox="1"/>
            <p:nvPr/>
          </p:nvSpPr>
          <p:spPr>
            <a:xfrm>
              <a:off x="57588" y="3194486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05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220" name="TextBox 41"/>
            <p:cNvSpPr txBox="1"/>
            <p:nvPr/>
          </p:nvSpPr>
          <p:spPr>
            <a:xfrm>
              <a:off x="57588" y="3648221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06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221" name="TextBox 42"/>
            <p:cNvSpPr txBox="1"/>
            <p:nvPr/>
          </p:nvSpPr>
          <p:spPr>
            <a:xfrm>
              <a:off x="38156" y="4101954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07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44" name="矩形 43"/>
          <p:cNvSpPr/>
          <p:nvPr/>
        </p:nvSpPr>
        <p:spPr>
          <a:xfrm>
            <a:off x="576368" y="5562600"/>
            <a:ext cx="1894417" cy="503767"/>
          </a:xfrm>
          <a:prstGeom prst="rect">
            <a:avLst/>
          </a:prstGeom>
          <a:solidFill>
            <a:srgbClr val="EC6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3" name="TextBox 52">
            <a:hlinkClick r:id="rId2" action="ppaction://hlinksldjump"/>
          </p:cNvPr>
          <p:cNvSpPr txBox="1"/>
          <p:nvPr/>
        </p:nvSpPr>
        <p:spPr>
          <a:xfrm>
            <a:off x="601768" y="1877484"/>
            <a:ext cx="1894417" cy="45720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b="1" dirty="0">
                <a:solidFill>
                  <a:srgbClr val="F2F2F2"/>
                </a:solidFill>
                <a:latin typeface="楷体_GB2312" pitchFamily="49" charset="-122"/>
                <a:ea typeface="楷体_GB2312" pitchFamily="49" charset="-122"/>
              </a:rPr>
              <a:t>我们的主页</a:t>
            </a:r>
            <a:endParaRPr lang="zh-CN" altLang="en-US" b="1" dirty="0">
              <a:solidFill>
                <a:srgbClr val="F2F2F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4" name="TextBox 53">
            <a:hlinkClick r:id="rId3" action="ppaction://hlinksldjump"/>
          </p:cNvPr>
          <p:cNvSpPr txBox="1"/>
          <p:nvPr/>
        </p:nvSpPr>
        <p:spPr>
          <a:xfrm>
            <a:off x="601768" y="2645411"/>
            <a:ext cx="1894417" cy="39624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sz="2000" b="1" dirty="0">
                <a:solidFill>
                  <a:srgbClr val="F2F2F2"/>
                </a:solidFill>
                <a:latin typeface="楷体_GB2312" pitchFamily="49" charset="-122"/>
                <a:ea typeface="楷体_GB2312" pitchFamily="49" charset="-122"/>
              </a:rPr>
              <a:t>我们的购物车</a:t>
            </a:r>
            <a:endParaRPr lang="zh-CN" altLang="en-US" sz="2000" b="1" dirty="0">
              <a:solidFill>
                <a:srgbClr val="F2F2F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5" name="TextBox 54">
            <a:hlinkClick r:id="rId4" action="ppaction://hlinksldjump"/>
          </p:cNvPr>
          <p:cNvSpPr txBox="1"/>
          <p:nvPr/>
        </p:nvSpPr>
        <p:spPr>
          <a:xfrm>
            <a:off x="601768" y="3189817"/>
            <a:ext cx="1894417" cy="45720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b="1" dirty="0">
                <a:solidFill>
                  <a:srgbClr val="F2F2F2"/>
                </a:solidFill>
                <a:latin typeface="楷体_GB2312" pitchFamily="49" charset="-122"/>
                <a:ea typeface="楷体_GB2312" pitchFamily="49" charset="-122"/>
              </a:rPr>
              <a:t>我们的订单</a:t>
            </a:r>
            <a:endParaRPr lang="zh-CN" altLang="en-US" b="1" dirty="0">
              <a:solidFill>
                <a:srgbClr val="F2F2F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6" name="TextBox 55">
            <a:hlinkClick r:id="rId5" action="ppaction://hlinksldjump"/>
          </p:cNvPr>
          <p:cNvSpPr txBox="1"/>
          <p:nvPr/>
        </p:nvSpPr>
        <p:spPr>
          <a:xfrm>
            <a:off x="601768" y="3794972"/>
            <a:ext cx="1894417" cy="45720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b="1" dirty="0">
                <a:solidFill>
                  <a:srgbClr val="F2F2F2"/>
                </a:solidFill>
                <a:latin typeface="楷体_GB2312" pitchFamily="49" charset="-122"/>
                <a:ea typeface="楷体_GB2312" pitchFamily="49" charset="-122"/>
              </a:rPr>
              <a:t>我们的验证</a:t>
            </a:r>
            <a:endParaRPr lang="zh-CN" altLang="en-US" b="1" dirty="0">
              <a:solidFill>
                <a:srgbClr val="F2F2F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7" name="TextBox 56">
            <a:hlinkClick r:id="rId5" action="ppaction://hlinksldjump"/>
          </p:cNvPr>
          <p:cNvSpPr txBox="1"/>
          <p:nvPr/>
        </p:nvSpPr>
        <p:spPr>
          <a:xfrm>
            <a:off x="601768" y="4296833"/>
            <a:ext cx="1894417" cy="57912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sz="3200" b="1" dirty="0">
                <a:solidFill>
                  <a:srgbClr val="F2F2F2"/>
                </a:solidFill>
                <a:latin typeface="楷体_GB2312" pitchFamily="49" charset="-122"/>
                <a:ea typeface="楷体_GB2312" pitchFamily="49" charset="-122"/>
              </a:rPr>
              <a:t>商品详细</a:t>
            </a:r>
            <a:endParaRPr lang="zh-CN" altLang="en-US" sz="3200" b="1" dirty="0">
              <a:solidFill>
                <a:srgbClr val="F2F2F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8" name="TextBox 57">
            <a:hlinkClick r:id="rId5" action="ppaction://hlinksldjump"/>
          </p:cNvPr>
          <p:cNvSpPr txBox="1"/>
          <p:nvPr/>
        </p:nvSpPr>
        <p:spPr>
          <a:xfrm>
            <a:off x="601768" y="4902200"/>
            <a:ext cx="1894417" cy="57912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sz="3200" b="1" dirty="0">
                <a:solidFill>
                  <a:srgbClr val="F2F2F2"/>
                </a:solidFill>
                <a:latin typeface="楷体_GB2312" pitchFamily="49" charset="-122"/>
                <a:ea typeface="楷体_GB2312" pitchFamily="49" charset="-122"/>
              </a:rPr>
              <a:t>主页特效</a:t>
            </a:r>
            <a:endParaRPr lang="zh-CN" altLang="en-US" sz="3200" b="1" dirty="0">
              <a:solidFill>
                <a:srgbClr val="F2F2F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9" name="TextBox 58">
            <a:hlinkClick r:id="rId6" action="ppaction://hlinksldjump"/>
          </p:cNvPr>
          <p:cNvSpPr txBox="1"/>
          <p:nvPr/>
        </p:nvSpPr>
        <p:spPr>
          <a:xfrm>
            <a:off x="576368" y="5507567"/>
            <a:ext cx="1894417" cy="57912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sz="3200" b="1" dirty="0">
                <a:solidFill>
                  <a:srgbClr val="F2F2F2"/>
                </a:solidFill>
                <a:latin typeface="楷体_GB2312" pitchFamily="49" charset="-122"/>
                <a:ea typeface="楷体_GB2312" pitchFamily="49" charset="-122"/>
              </a:rPr>
              <a:t>其他特效</a:t>
            </a:r>
            <a:endParaRPr lang="zh-CN" altLang="en-US" sz="3200" b="1" dirty="0">
              <a:solidFill>
                <a:srgbClr val="F2F2F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6" name="图片 5" descr="my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01980" y="501650"/>
            <a:ext cx="1346200" cy="1048385"/>
          </a:xfrm>
          <a:prstGeom prst="rect">
            <a:avLst/>
          </a:prstGeom>
        </p:spPr>
      </p:pic>
    </p:spTree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08642E-6 L -0.96927 -1.46975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500" y="-73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77778E-6 1.35802E-6 L 0.83368 -1.05772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00" y="-529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22" presetClass="exit" presetSubtype="2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22" presetClass="exit" presetSubtype="2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1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22" presetClass="exit" presetSubtype="2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1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22" presetClass="exit" presetSubtype="2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mph" presetSubtype="2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1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9" presetID="22" presetClass="exit" presetSubtype="2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mph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1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22" presetClass="exit" presetSubtype="2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mph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1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5" presetID="22" presetClass="exit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6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bldLvl="0" animBg="1"/>
      <p:bldP spid="11" grpId="0" bldLvl="0" animBg="1"/>
      <p:bldP spid="16" grpId="0" bldLvl="0" animBg="1"/>
      <p:bldP spid="16" grpId="1" bldLvl="0" animBg="1"/>
      <p:bldP spid="18" grpId="0" bldLvl="0" animBg="1"/>
      <p:bldP spid="18" grpId="1" bldLvl="0" animBg="1"/>
      <p:bldP spid="20" grpId="0" bldLvl="0" animBg="1"/>
      <p:bldP spid="20" grpId="1" bldLvl="0" animBg="1"/>
      <p:bldP spid="22" grpId="0" bldLvl="0" animBg="1"/>
      <p:bldP spid="22" grpId="1" bldLvl="0" animBg="1"/>
      <p:bldP spid="24" grpId="0" bldLvl="0" animBg="1"/>
      <p:bldP spid="24" grpId="1" bldLvl="0" animBg="1"/>
      <p:bldP spid="26" grpId="0" bldLvl="0" animBg="1"/>
      <p:bldP spid="26" grpId="1" bldLvl="0" animBg="1"/>
      <p:bldP spid="44" grpId="0" bldLvl="0" animBg="1"/>
      <p:bldP spid="44" grpId="1" bldLvl="0" animBg="1"/>
      <p:bldP spid="53" grpId="0"/>
      <p:bldP spid="54" grpId="0"/>
      <p:bldP spid="55" grpId="0"/>
      <p:bldP spid="56" grpId="0"/>
      <p:bldP spid="57" grpId="0"/>
      <p:bldP spid="58" grpId="0"/>
      <p:bldP spid="5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314" name="图片 18"/>
          <p:cNvPicPr>
            <a:picLocks noChangeAspect="1"/>
          </p:cNvPicPr>
          <p:nvPr/>
        </p:nvPicPr>
        <p:blipFill>
          <a:blip r:embed="rId1"/>
          <a:srcRect t="414" b="9587"/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1" name="矩形 30"/>
          <p:cNvSpPr/>
          <p:nvPr/>
        </p:nvSpPr>
        <p:spPr>
          <a:xfrm>
            <a:off x="601768" y="4353984"/>
            <a:ext cx="1894417" cy="501651"/>
          </a:xfrm>
          <a:prstGeom prst="rect">
            <a:avLst/>
          </a:prstGeom>
          <a:solidFill>
            <a:srgbClr val="EC6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3317" name="组合 52"/>
          <p:cNvGrpSpPr/>
          <p:nvPr/>
        </p:nvGrpSpPr>
        <p:grpSpPr>
          <a:xfrm>
            <a:off x="-54398" y="1934633"/>
            <a:ext cx="510117" cy="4131733"/>
            <a:chOff x="-40619" y="1450331"/>
            <a:chExt cx="382055" cy="3099416"/>
          </a:xfrm>
        </p:grpSpPr>
        <p:sp>
          <p:nvSpPr>
            <p:cNvPr id="13" name="矩形 12"/>
            <p:cNvSpPr/>
            <p:nvPr/>
          </p:nvSpPr>
          <p:spPr>
            <a:xfrm>
              <a:off x="-21596" y="1450331"/>
              <a:ext cx="363032" cy="376313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-21596" y="1904446"/>
              <a:ext cx="363032" cy="376313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-21596" y="2358562"/>
              <a:ext cx="363032" cy="376313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-21596" y="2811089"/>
              <a:ext cx="363032" cy="377900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-21596" y="3265205"/>
              <a:ext cx="363032" cy="376312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-21596" y="3719320"/>
              <a:ext cx="363032" cy="376312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-40619" y="4173435"/>
              <a:ext cx="363032" cy="376312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3318" name="组合 51"/>
          <p:cNvGrpSpPr/>
          <p:nvPr/>
        </p:nvGrpSpPr>
        <p:grpSpPr>
          <a:xfrm>
            <a:off x="-409998" y="1839384"/>
            <a:ext cx="1225551" cy="4284327"/>
            <a:chOff x="38156" y="1379546"/>
            <a:chExt cx="919552" cy="3214016"/>
          </a:xfrm>
        </p:grpSpPr>
        <p:sp>
          <p:nvSpPr>
            <p:cNvPr id="13327" name="TextBox 6"/>
            <p:cNvSpPr txBox="1"/>
            <p:nvPr/>
          </p:nvSpPr>
          <p:spPr>
            <a:xfrm>
              <a:off x="57588" y="1379546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01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3328" name="TextBox 23"/>
            <p:cNvSpPr txBox="1"/>
            <p:nvPr/>
          </p:nvSpPr>
          <p:spPr>
            <a:xfrm>
              <a:off x="57588" y="1833281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02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3329" name="TextBox 28"/>
            <p:cNvSpPr txBox="1"/>
            <p:nvPr/>
          </p:nvSpPr>
          <p:spPr>
            <a:xfrm>
              <a:off x="57588" y="2287016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03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3330" name="TextBox 33"/>
            <p:cNvSpPr txBox="1"/>
            <p:nvPr/>
          </p:nvSpPr>
          <p:spPr>
            <a:xfrm>
              <a:off x="57588" y="2740751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04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3331" name="TextBox 38"/>
            <p:cNvSpPr txBox="1"/>
            <p:nvPr/>
          </p:nvSpPr>
          <p:spPr>
            <a:xfrm>
              <a:off x="57588" y="3194486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05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3332" name="TextBox 43"/>
            <p:cNvSpPr txBox="1"/>
            <p:nvPr/>
          </p:nvSpPr>
          <p:spPr>
            <a:xfrm>
              <a:off x="57588" y="3648221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06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3333" name="TextBox 48"/>
            <p:cNvSpPr txBox="1"/>
            <p:nvPr/>
          </p:nvSpPr>
          <p:spPr>
            <a:xfrm>
              <a:off x="38156" y="4101954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07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2856019" y="364067"/>
            <a:ext cx="9002184" cy="6153151"/>
          </a:xfrm>
          <a:prstGeom prst="rect">
            <a:avLst/>
          </a:prstGeom>
          <a:solidFill>
            <a:schemeClr val="bg1">
              <a:lumMod val="9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5" name="TextBox 34">
            <a:hlinkClick r:id="rId2" action="ppaction://hlinksldjump"/>
          </p:cNvPr>
          <p:cNvSpPr txBox="1"/>
          <p:nvPr/>
        </p:nvSpPr>
        <p:spPr>
          <a:xfrm>
            <a:off x="601768" y="1934634"/>
            <a:ext cx="1894417" cy="45720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b="1" dirty="0">
                <a:solidFill>
                  <a:srgbClr val="BFBFBF"/>
                </a:solidFill>
                <a:latin typeface="楷体_GB2312" pitchFamily="49" charset="-122"/>
                <a:ea typeface="楷体_GB2312" pitchFamily="49" charset="-122"/>
              </a:rPr>
              <a:t>我们的主页</a:t>
            </a:r>
            <a:endParaRPr lang="zh-CN" altLang="en-US" b="1" dirty="0">
              <a:solidFill>
                <a:srgbClr val="BFBFB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7" name="TextBox 36">
            <a:hlinkClick r:id="rId3" action="ppaction://hlinksldjump"/>
          </p:cNvPr>
          <p:cNvSpPr txBox="1"/>
          <p:nvPr/>
        </p:nvSpPr>
        <p:spPr>
          <a:xfrm>
            <a:off x="601768" y="2482851"/>
            <a:ext cx="1894417" cy="39624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sz="2000" b="1" dirty="0">
                <a:solidFill>
                  <a:srgbClr val="BFBFBF"/>
                </a:solidFill>
                <a:latin typeface="楷体_GB2312" pitchFamily="49" charset="-122"/>
                <a:ea typeface="楷体_GB2312" pitchFamily="49" charset="-122"/>
              </a:rPr>
              <a:t>我们的购物车</a:t>
            </a:r>
            <a:endParaRPr lang="zh-CN" altLang="en-US" sz="2000" b="1" dirty="0">
              <a:solidFill>
                <a:srgbClr val="BFBFB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0" name="TextBox 39">
            <a:hlinkClick r:id="rId4" action="ppaction://hlinksldjump"/>
          </p:cNvPr>
          <p:cNvSpPr txBox="1"/>
          <p:nvPr/>
        </p:nvSpPr>
        <p:spPr>
          <a:xfrm>
            <a:off x="601768" y="3088217"/>
            <a:ext cx="1894417" cy="45720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b="1" dirty="0">
                <a:solidFill>
                  <a:srgbClr val="BFBFBF"/>
                </a:solidFill>
                <a:latin typeface="楷体_GB2312" pitchFamily="49" charset="-122"/>
                <a:ea typeface="楷体_GB2312" pitchFamily="49" charset="-122"/>
              </a:rPr>
              <a:t>我们的订单</a:t>
            </a:r>
            <a:endParaRPr lang="zh-CN" altLang="en-US" b="1" dirty="0">
              <a:solidFill>
                <a:srgbClr val="BFBFB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2" name="TextBox 41">
            <a:hlinkClick r:id="rId5" action="ppaction://hlinksldjump"/>
          </p:cNvPr>
          <p:cNvSpPr txBox="1"/>
          <p:nvPr/>
        </p:nvSpPr>
        <p:spPr>
          <a:xfrm>
            <a:off x="601768" y="3691467"/>
            <a:ext cx="1894417" cy="45720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b="1" dirty="0">
                <a:solidFill>
                  <a:srgbClr val="BFBFBF"/>
                </a:solidFill>
                <a:latin typeface="楷体_GB2312" pitchFamily="49" charset="-122"/>
                <a:ea typeface="楷体_GB2312" pitchFamily="49" charset="-122"/>
              </a:rPr>
              <a:t>我们的验证</a:t>
            </a:r>
            <a:endParaRPr lang="zh-CN" altLang="en-US" b="1" dirty="0">
              <a:solidFill>
                <a:srgbClr val="BFBFB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3324" name="TextBox 44">
            <a:hlinkClick r:id="rId6" action="ppaction://hlinksldjump"/>
          </p:cNvPr>
          <p:cNvSpPr txBox="1"/>
          <p:nvPr/>
        </p:nvSpPr>
        <p:spPr>
          <a:xfrm>
            <a:off x="601768" y="4296833"/>
            <a:ext cx="1894417" cy="57912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p>
            <a:pPr lvl="0" eaLnBrk="1" hangingPunct="1"/>
            <a:r>
              <a:rPr lang="zh-CN" altLang="en-US" sz="3200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商品详细</a:t>
            </a:r>
            <a:endParaRPr lang="zh-CN" altLang="en-US" sz="3200" b="1" dirty="0">
              <a:solidFill>
                <a:schemeClr val="bg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7" name="TextBox 46">
            <a:hlinkClick r:id="rId7" action="ppaction://hlinksldjump"/>
          </p:cNvPr>
          <p:cNvSpPr txBox="1"/>
          <p:nvPr/>
        </p:nvSpPr>
        <p:spPr>
          <a:xfrm>
            <a:off x="601768" y="4902200"/>
            <a:ext cx="1894417" cy="57912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sz="3200" b="1" dirty="0">
                <a:solidFill>
                  <a:srgbClr val="BFBFBF"/>
                </a:solidFill>
                <a:latin typeface="楷体_GB2312" pitchFamily="49" charset="-122"/>
                <a:ea typeface="楷体_GB2312" pitchFamily="49" charset="-122"/>
              </a:rPr>
              <a:t>主页特效</a:t>
            </a:r>
            <a:endParaRPr lang="zh-CN" altLang="en-US" sz="3200" b="1" dirty="0">
              <a:solidFill>
                <a:srgbClr val="BFBFB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0" name="TextBox 49">
            <a:hlinkClick r:id="rId8" action="ppaction://hlinksldjump"/>
          </p:cNvPr>
          <p:cNvSpPr txBox="1"/>
          <p:nvPr/>
        </p:nvSpPr>
        <p:spPr>
          <a:xfrm>
            <a:off x="576368" y="5507567"/>
            <a:ext cx="1894417" cy="57912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sz="3200" b="1" dirty="0">
                <a:solidFill>
                  <a:srgbClr val="BFBFBF"/>
                </a:solidFill>
                <a:latin typeface="楷体_GB2312" pitchFamily="49" charset="-122"/>
                <a:ea typeface="楷体_GB2312" pitchFamily="49" charset="-122"/>
              </a:rPr>
              <a:t>其他特效</a:t>
            </a:r>
            <a:endParaRPr lang="zh-CN" altLang="en-US" sz="3200" b="1" dirty="0">
              <a:solidFill>
                <a:srgbClr val="BFBFB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14" name="图片 13" descr="my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601980" y="501650"/>
            <a:ext cx="1346200" cy="104838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2837815" y="343535"/>
            <a:ext cx="9022715" cy="616966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9" name="文本框 8"/>
          <p:cNvSpPr txBox="1"/>
          <p:nvPr/>
        </p:nvSpPr>
        <p:spPr>
          <a:xfrm>
            <a:off x="6196465" y="45242"/>
            <a:ext cx="1104900" cy="605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335" dirty="0">
                <a:solidFill>
                  <a:srgbClr val="A6A6A6"/>
                </a:solidFill>
              </a:rPr>
              <a:t>PART</a:t>
            </a:r>
            <a:r>
              <a:rPr kumimoji="1" lang="zh-CN" altLang="en-US" sz="1335" dirty="0">
                <a:solidFill>
                  <a:srgbClr val="A6A6A6"/>
                </a:solidFill>
              </a:rPr>
              <a:t> </a:t>
            </a:r>
            <a:r>
              <a:rPr kumimoji="1" lang="en-US" altLang="zh-CN" sz="1335" dirty="0">
                <a:solidFill>
                  <a:srgbClr val="A6A6A6"/>
                </a:solidFill>
              </a:rPr>
              <a:t>ONE</a:t>
            </a:r>
            <a:endParaRPr kumimoji="1" lang="en-US" altLang="zh-CN" sz="1335" dirty="0">
              <a:solidFill>
                <a:srgbClr val="A6A6A6"/>
              </a:solidFill>
            </a:endParaRPr>
          </a:p>
          <a:p>
            <a:pPr lvl="0" algn="ctr">
              <a:lnSpc>
                <a:spcPct val="130000"/>
              </a:lnSpc>
            </a:pPr>
            <a:r>
              <a:rPr kumimoji="1" lang="zh-CN" altLang="en-US" sz="1335" dirty="0">
                <a:solidFill>
                  <a:srgbClr val="A6A6A6"/>
                </a:solidFill>
              </a:rPr>
              <a:t>项目分析 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586582" y="63775"/>
            <a:ext cx="1021433" cy="625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335" dirty="0">
                <a:solidFill>
                  <a:srgbClr val="A6A6A6"/>
                </a:solidFill>
              </a:rPr>
              <a:t>PART</a:t>
            </a:r>
            <a:r>
              <a:rPr kumimoji="1" lang="zh-CN" altLang="en-US" sz="1335" dirty="0">
                <a:solidFill>
                  <a:srgbClr val="A6A6A6"/>
                </a:solidFill>
              </a:rPr>
              <a:t> </a:t>
            </a:r>
            <a:r>
              <a:rPr kumimoji="1" lang="en-US" altLang="zh-CN" sz="1335" dirty="0">
                <a:solidFill>
                  <a:srgbClr val="A6A6A6"/>
                </a:solidFill>
              </a:rPr>
              <a:t>TWO</a:t>
            </a:r>
            <a:endParaRPr kumimoji="1" lang="en-US" altLang="zh-CN" sz="1335" dirty="0">
              <a:solidFill>
                <a:srgbClr val="A6A6A6"/>
              </a:solidFill>
            </a:endParaRPr>
          </a:p>
          <a:p>
            <a:pPr lvl="0" algn="ctr">
              <a:lnSpc>
                <a:spcPct val="130000"/>
              </a:lnSpc>
            </a:pPr>
            <a:r>
              <a:rPr kumimoji="1" lang="zh-CN" altLang="en-US" sz="1335" dirty="0">
                <a:solidFill>
                  <a:srgbClr val="A6A6A6"/>
                </a:solidFill>
              </a:rPr>
              <a:t>项目目的 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942340" y="63775"/>
            <a:ext cx="1112805" cy="625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335" dirty="0">
                <a:solidFill>
                  <a:srgbClr val="A6A6A6"/>
                </a:solidFill>
              </a:rPr>
              <a:t>PART</a:t>
            </a:r>
            <a:r>
              <a:rPr kumimoji="1" lang="zh-CN" altLang="en-US" sz="1335" dirty="0">
                <a:solidFill>
                  <a:srgbClr val="A6A6A6"/>
                </a:solidFill>
              </a:rPr>
              <a:t> </a:t>
            </a:r>
            <a:r>
              <a:rPr kumimoji="1" lang="en-US" altLang="zh-CN" sz="1335" dirty="0">
                <a:solidFill>
                  <a:srgbClr val="A6A6A6"/>
                </a:solidFill>
              </a:rPr>
              <a:t>THREE</a:t>
            </a:r>
            <a:endParaRPr kumimoji="1" lang="en-US" altLang="zh-CN" sz="1335" dirty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sz="1335" dirty="0">
                <a:solidFill>
                  <a:srgbClr val="A6A6A6"/>
                </a:solidFill>
              </a:rPr>
              <a:t>进度安排 </a:t>
            </a:r>
          </a:p>
        </p:txBody>
      </p:sp>
      <p:sp>
        <p:nvSpPr>
          <p:cNvPr id="13" name="矩形 12"/>
          <p:cNvSpPr/>
          <p:nvPr/>
        </p:nvSpPr>
        <p:spPr>
          <a:xfrm flipV="1">
            <a:off x="4951363" y="820909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5" b="1" dirty="0">
              <a:solidFill>
                <a:srgbClr val="1A1E2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858201" y="41776"/>
            <a:ext cx="1047082" cy="625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335" dirty="0">
                <a:solidFill>
                  <a:schemeClr val="bg1"/>
                </a:solidFill>
              </a:rPr>
              <a:t>CONTENTS</a:t>
            </a:r>
            <a:endParaRPr kumimoji="1" lang="en-US" altLang="zh-CN" sz="1335" dirty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sz="1335" dirty="0">
                <a:solidFill>
                  <a:schemeClr val="bg1"/>
                </a:solidFill>
              </a:rPr>
              <a:t>目录</a:t>
            </a:r>
          </a:p>
        </p:txBody>
      </p:sp>
      <p:sp>
        <p:nvSpPr>
          <p:cNvPr id="17" name="矩形 16"/>
          <p:cNvSpPr/>
          <p:nvPr/>
        </p:nvSpPr>
        <p:spPr>
          <a:xfrm>
            <a:off x="662628" y="1402540"/>
            <a:ext cx="4288735" cy="3782849"/>
          </a:xfrm>
          <a:prstGeom prst="rect">
            <a:avLst/>
          </a:prstGeom>
          <a:solidFill>
            <a:srgbClr val="2CBD94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5" b="1" dirty="0">
              <a:solidFill>
                <a:srgbClr val="1A1E2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94" y="6302422"/>
            <a:ext cx="12192000" cy="555577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19" name="文本框 18"/>
          <p:cNvSpPr txBox="1"/>
          <p:nvPr/>
        </p:nvSpPr>
        <p:spPr>
          <a:xfrm rot="540000">
            <a:off x="1032445" y="1913230"/>
            <a:ext cx="2720340" cy="626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2665" dirty="0">
                <a:solidFill>
                  <a:schemeClr val="bg1"/>
                </a:solidFill>
              </a:rPr>
              <a:t> </a:t>
            </a:r>
            <a:r>
              <a:rPr kumimoji="1" lang="zh-CN" altLang="en-US" sz="266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随</a:t>
            </a:r>
            <a:r>
              <a:rPr kumimoji="1" lang="zh-CN" altLang="en-US" sz="2665" dirty="0">
                <a:solidFill>
                  <a:srgbClr val="C00000"/>
                </a:solidFill>
              </a:rPr>
              <a:t>你</a:t>
            </a:r>
            <a:r>
              <a:rPr kumimoji="1" lang="zh-CN" altLang="en-US" sz="2665" dirty="0">
                <a:solidFill>
                  <a:srgbClr val="FFC000"/>
                </a:solidFill>
              </a:rPr>
              <a:t>便</a:t>
            </a:r>
            <a:r>
              <a:rPr kumimoji="1" lang="zh-CN" altLang="en-US" sz="2665" dirty="0">
                <a:solidFill>
                  <a:schemeClr val="bg1"/>
                </a:solidFill>
              </a:rPr>
              <a:t>的诞生！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000060" y="2748541"/>
            <a:ext cx="1572895" cy="348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1335" dirty="0">
                <a:solidFill>
                  <a:schemeClr val="bg1"/>
                </a:solidFill>
              </a:rPr>
              <a:t>PART</a:t>
            </a:r>
            <a:r>
              <a:rPr kumimoji="1" lang="zh-CN" altLang="en-US" sz="1335" dirty="0">
                <a:solidFill>
                  <a:schemeClr val="bg1"/>
                </a:solidFill>
              </a:rPr>
              <a:t> </a:t>
            </a:r>
            <a:r>
              <a:rPr kumimoji="1" lang="en-US" altLang="zh-CN" sz="1335" dirty="0">
                <a:solidFill>
                  <a:schemeClr val="bg1"/>
                </a:solidFill>
              </a:rPr>
              <a:t>1</a:t>
            </a:r>
            <a:r>
              <a:rPr kumimoji="1" lang="zh-CN" altLang="en-US" sz="1335" dirty="0">
                <a:solidFill>
                  <a:schemeClr val="bg1"/>
                </a:solidFill>
              </a:rPr>
              <a:t> 第一部分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000060" y="3178353"/>
            <a:ext cx="1572895" cy="348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1335" dirty="0">
                <a:solidFill>
                  <a:schemeClr val="bg1"/>
                </a:solidFill>
              </a:rPr>
              <a:t>PART</a:t>
            </a:r>
            <a:r>
              <a:rPr kumimoji="1" lang="zh-CN" altLang="en-US" sz="1335" dirty="0">
                <a:solidFill>
                  <a:schemeClr val="bg1"/>
                </a:solidFill>
              </a:rPr>
              <a:t> </a:t>
            </a:r>
            <a:r>
              <a:rPr kumimoji="1" lang="en-US" altLang="zh-CN" sz="1335" dirty="0">
                <a:solidFill>
                  <a:schemeClr val="bg1"/>
                </a:solidFill>
              </a:rPr>
              <a:t>2</a:t>
            </a:r>
            <a:r>
              <a:rPr kumimoji="1" lang="zh-CN" altLang="en-US" sz="1335" dirty="0">
                <a:solidFill>
                  <a:schemeClr val="bg1"/>
                </a:solidFill>
              </a:rPr>
              <a:t> 第二部分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000059" y="3608165"/>
            <a:ext cx="1572895" cy="348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1335" dirty="0">
                <a:solidFill>
                  <a:schemeClr val="bg1"/>
                </a:solidFill>
              </a:rPr>
              <a:t>PART</a:t>
            </a:r>
            <a:r>
              <a:rPr kumimoji="1" lang="zh-CN" altLang="en-US" sz="1335" dirty="0">
                <a:solidFill>
                  <a:schemeClr val="bg1"/>
                </a:solidFill>
              </a:rPr>
              <a:t> </a:t>
            </a:r>
            <a:r>
              <a:rPr kumimoji="1" lang="en-US" altLang="zh-CN" sz="1335" dirty="0">
                <a:solidFill>
                  <a:schemeClr val="bg1"/>
                </a:solidFill>
              </a:rPr>
              <a:t>3 </a:t>
            </a:r>
            <a:r>
              <a:rPr kumimoji="1" lang="zh-CN" altLang="en-US" sz="1335" dirty="0">
                <a:solidFill>
                  <a:schemeClr val="bg1"/>
                </a:solidFill>
              </a:rPr>
              <a:t>第三部分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000060" y="4037978"/>
            <a:ext cx="1572895" cy="348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1335" dirty="0">
                <a:solidFill>
                  <a:schemeClr val="bg1"/>
                </a:solidFill>
              </a:rPr>
              <a:t>PART</a:t>
            </a:r>
            <a:r>
              <a:rPr kumimoji="1" lang="zh-CN" altLang="en-US" sz="1335" dirty="0">
                <a:solidFill>
                  <a:schemeClr val="bg1"/>
                </a:solidFill>
              </a:rPr>
              <a:t> </a:t>
            </a:r>
            <a:r>
              <a:rPr kumimoji="1" lang="en-US" altLang="zh-CN" sz="1335" dirty="0">
                <a:solidFill>
                  <a:schemeClr val="bg1"/>
                </a:solidFill>
              </a:rPr>
              <a:t>4</a:t>
            </a:r>
            <a:r>
              <a:rPr kumimoji="1" lang="zh-CN" altLang="en-US" sz="1335" dirty="0">
                <a:solidFill>
                  <a:schemeClr val="bg1"/>
                </a:solidFill>
              </a:rPr>
              <a:t> 第四部分</a:t>
            </a:r>
          </a:p>
        </p:txBody>
      </p:sp>
      <p:sp>
        <p:nvSpPr>
          <p:cNvPr id="2" name="矩形 1"/>
          <p:cNvSpPr/>
          <p:nvPr/>
        </p:nvSpPr>
        <p:spPr>
          <a:xfrm>
            <a:off x="2701831" y="2757022"/>
            <a:ext cx="909320" cy="3486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1335" dirty="0">
                <a:solidFill>
                  <a:srgbClr val="FFFFFF"/>
                </a:solidFill>
              </a:rPr>
              <a:t>项目分析 </a:t>
            </a:r>
          </a:p>
        </p:txBody>
      </p:sp>
      <p:sp>
        <p:nvSpPr>
          <p:cNvPr id="24" name="矩形 23"/>
          <p:cNvSpPr/>
          <p:nvPr/>
        </p:nvSpPr>
        <p:spPr>
          <a:xfrm>
            <a:off x="2701831" y="3184007"/>
            <a:ext cx="918841" cy="3590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1335" dirty="0">
                <a:solidFill>
                  <a:srgbClr val="FFFFFF"/>
                </a:solidFill>
              </a:rPr>
              <a:t>项目目的 </a:t>
            </a:r>
          </a:p>
        </p:txBody>
      </p:sp>
      <p:sp>
        <p:nvSpPr>
          <p:cNvPr id="25" name="矩形 24"/>
          <p:cNvSpPr/>
          <p:nvPr/>
        </p:nvSpPr>
        <p:spPr>
          <a:xfrm>
            <a:off x="2701831" y="3597658"/>
            <a:ext cx="918841" cy="3590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1335" dirty="0">
                <a:solidFill>
                  <a:srgbClr val="FFFFFF"/>
                </a:solidFill>
              </a:rPr>
              <a:t>进度安排 </a:t>
            </a:r>
          </a:p>
        </p:txBody>
      </p:sp>
      <p:sp>
        <p:nvSpPr>
          <p:cNvPr id="26" name="矩形 25"/>
          <p:cNvSpPr/>
          <p:nvPr/>
        </p:nvSpPr>
        <p:spPr>
          <a:xfrm>
            <a:off x="2701831" y="4037978"/>
            <a:ext cx="1074420" cy="3486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1335" dirty="0">
                <a:solidFill>
                  <a:srgbClr val="FFFFFF"/>
                </a:solidFill>
              </a:rPr>
              <a:t>我们的项目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312217" y="63657"/>
            <a:ext cx="1204595" cy="6057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>
              <a:lnSpc>
                <a:spcPct val="130000"/>
              </a:lnSpc>
            </a:pPr>
            <a:r>
              <a:rPr kumimoji="1" lang="en-US" altLang="zh-CN" sz="1335" dirty="0">
                <a:solidFill>
                  <a:srgbClr val="A6A6A6"/>
                </a:solidFill>
              </a:rPr>
              <a:t>PART</a:t>
            </a:r>
            <a:r>
              <a:rPr kumimoji="1" lang="zh-CN" altLang="en-US" sz="1335" dirty="0">
                <a:solidFill>
                  <a:srgbClr val="A6A6A6"/>
                </a:solidFill>
              </a:rPr>
              <a:t> </a:t>
            </a:r>
            <a:r>
              <a:rPr kumimoji="1" lang="en-US" altLang="zh-CN" sz="1335" dirty="0">
                <a:solidFill>
                  <a:srgbClr val="A6A6A6"/>
                </a:solidFill>
              </a:rPr>
              <a:t>FOUR</a:t>
            </a:r>
            <a:endParaRPr kumimoji="1" lang="en-US" altLang="zh-CN" sz="1335" dirty="0">
              <a:solidFill>
                <a:srgbClr val="A6A6A6"/>
              </a:solidFill>
            </a:endParaRPr>
          </a:p>
          <a:p>
            <a:pPr lvl="0" algn="ctr">
              <a:lnSpc>
                <a:spcPct val="130000"/>
              </a:lnSpc>
            </a:pPr>
            <a:r>
              <a:rPr kumimoji="1" lang="zh-CN" altLang="en-US" sz="1335" dirty="0">
                <a:solidFill>
                  <a:srgbClr val="A6A6A6"/>
                </a:solidFill>
              </a:rPr>
              <a:t>我们的项目 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4" name="图片 13"/>
          <p:cNvPicPr>
            <a:picLocks noChangeAspect="1"/>
          </p:cNvPicPr>
          <p:nvPr/>
        </p:nvPicPr>
        <p:blipFill>
          <a:blip r:embed="rId1"/>
          <a:srcRect t="414" b="9587"/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7" name="矩形 6"/>
          <p:cNvSpPr/>
          <p:nvPr/>
        </p:nvSpPr>
        <p:spPr>
          <a:xfrm rot="18657622">
            <a:off x="9505527" y="3313641"/>
            <a:ext cx="20044833" cy="18260484"/>
          </a:xfrm>
          <a:prstGeom prst="rect">
            <a:avLst/>
          </a:prstGeom>
          <a:solidFill>
            <a:srgbClr val="EC6E2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 rot="19548577">
            <a:off x="-9052348" y="1708151"/>
            <a:ext cx="13531851" cy="19547417"/>
          </a:xfrm>
          <a:prstGeom prst="rect">
            <a:avLst/>
          </a:prstGeom>
          <a:solidFill>
            <a:schemeClr val="bg1">
              <a:lumMod val="9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8197" name="组合 11"/>
          <p:cNvGrpSpPr/>
          <p:nvPr/>
        </p:nvGrpSpPr>
        <p:grpSpPr>
          <a:xfrm>
            <a:off x="635" y="0"/>
            <a:ext cx="12192000" cy="6858000"/>
            <a:chOff x="0" y="-1"/>
            <a:chExt cx="9144000" cy="5143501"/>
          </a:xfrm>
        </p:grpSpPr>
        <p:pic>
          <p:nvPicPr>
            <p:cNvPr id="8229" name="图片 2"/>
            <p:cNvPicPr>
              <a:picLocks noChangeAspect="1"/>
            </p:cNvPicPr>
            <p:nvPr/>
          </p:nvPicPr>
          <p:blipFill>
            <a:blip r:embed="rId1"/>
            <a:srcRect t="414" r="76578" b="9587"/>
            <a:stretch>
              <a:fillRect/>
            </a:stretch>
          </p:blipFill>
          <p:spPr>
            <a:xfrm>
              <a:off x="0" y="-1"/>
              <a:ext cx="2141676" cy="514350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8230" name="图片 3"/>
            <p:cNvPicPr>
              <a:picLocks noChangeAspect="1"/>
            </p:cNvPicPr>
            <p:nvPr/>
          </p:nvPicPr>
          <p:blipFill>
            <a:blip r:embed="rId1"/>
            <a:srcRect l="23422" t="86365" r="2750" b="9586"/>
            <a:stretch>
              <a:fillRect/>
            </a:stretch>
          </p:blipFill>
          <p:spPr>
            <a:xfrm>
              <a:off x="2141676" y="4912062"/>
              <a:ext cx="6750900" cy="231438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8231" name="图片 4"/>
            <p:cNvPicPr>
              <a:picLocks noChangeAspect="1"/>
            </p:cNvPicPr>
            <p:nvPr/>
          </p:nvPicPr>
          <p:blipFill>
            <a:blip r:embed="rId1"/>
            <a:srcRect l="23422" t="414" r="2748" b="94389"/>
            <a:stretch>
              <a:fillRect/>
            </a:stretch>
          </p:blipFill>
          <p:spPr>
            <a:xfrm>
              <a:off x="2141676" y="-1"/>
              <a:ext cx="6750900" cy="297033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8232" name="图片 5"/>
            <p:cNvPicPr>
              <a:picLocks noChangeAspect="1"/>
            </p:cNvPicPr>
            <p:nvPr/>
          </p:nvPicPr>
          <p:blipFill>
            <a:blip r:embed="rId1"/>
            <a:srcRect l="97250" t="414" b="9587"/>
            <a:stretch>
              <a:fillRect/>
            </a:stretch>
          </p:blipFill>
          <p:spPr>
            <a:xfrm>
              <a:off x="8892576" y="-1"/>
              <a:ext cx="251424" cy="514350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</p:grpSp>
      <p:sp>
        <p:nvSpPr>
          <p:cNvPr id="16" name="矩形 15"/>
          <p:cNvSpPr/>
          <p:nvPr/>
        </p:nvSpPr>
        <p:spPr>
          <a:xfrm>
            <a:off x="601768" y="1934633"/>
            <a:ext cx="1894417" cy="501651"/>
          </a:xfrm>
          <a:prstGeom prst="rect">
            <a:avLst/>
          </a:prstGeom>
          <a:solidFill>
            <a:srgbClr val="EC6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01768" y="2537884"/>
            <a:ext cx="1894417" cy="503767"/>
          </a:xfrm>
          <a:prstGeom prst="rect">
            <a:avLst/>
          </a:prstGeom>
          <a:solidFill>
            <a:srgbClr val="EC6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01768" y="3143251"/>
            <a:ext cx="1894417" cy="503767"/>
          </a:xfrm>
          <a:prstGeom prst="rect">
            <a:avLst/>
          </a:prstGeom>
          <a:solidFill>
            <a:srgbClr val="EC6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01768" y="3748617"/>
            <a:ext cx="1894417" cy="503767"/>
          </a:xfrm>
          <a:prstGeom prst="rect">
            <a:avLst/>
          </a:prstGeom>
          <a:solidFill>
            <a:srgbClr val="EC6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01768" y="4353984"/>
            <a:ext cx="1894417" cy="501651"/>
          </a:xfrm>
          <a:prstGeom prst="rect">
            <a:avLst/>
          </a:prstGeom>
          <a:solidFill>
            <a:srgbClr val="EC6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01768" y="4959351"/>
            <a:ext cx="1894417" cy="501651"/>
          </a:xfrm>
          <a:prstGeom prst="rect">
            <a:avLst/>
          </a:prstGeom>
          <a:solidFill>
            <a:srgbClr val="EC6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8205" name="组合 27"/>
          <p:cNvGrpSpPr/>
          <p:nvPr/>
        </p:nvGrpSpPr>
        <p:grpSpPr>
          <a:xfrm>
            <a:off x="-54398" y="1934633"/>
            <a:ext cx="510117" cy="4131733"/>
            <a:chOff x="-40619" y="1450331"/>
            <a:chExt cx="382055" cy="3099416"/>
          </a:xfrm>
        </p:grpSpPr>
        <p:sp>
          <p:nvSpPr>
            <p:cNvPr id="29" name="矩形 28"/>
            <p:cNvSpPr/>
            <p:nvPr/>
          </p:nvSpPr>
          <p:spPr>
            <a:xfrm>
              <a:off x="-21596" y="1450331"/>
              <a:ext cx="363032" cy="376313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-21596" y="1904446"/>
              <a:ext cx="363032" cy="376313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-21596" y="2358562"/>
              <a:ext cx="363032" cy="376313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-21596" y="2811089"/>
              <a:ext cx="363032" cy="377900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-21596" y="3265205"/>
              <a:ext cx="363032" cy="376312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-21596" y="3719320"/>
              <a:ext cx="363032" cy="376312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-40619" y="4173435"/>
              <a:ext cx="363032" cy="376312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8206" name="组合 35"/>
          <p:cNvGrpSpPr/>
          <p:nvPr/>
        </p:nvGrpSpPr>
        <p:grpSpPr>
          <a:xfrm>
            <a:off x="-409998" y="1839384"/>
            <a:ext cx="1225551" cy="4284327"/>
            <a:chOff x="38156" y="1379546"/>
            <a:chExt cx="919552" cy="3214016"/>
          </a:xfrm>
        </p:grpSpPr>
        <p:sp>
          <p:nvSpPr>
            <p:cNvPr id="8215" name="TextBox 36"/>
            <p:cNvSpPr txBox="1"/>
            <p:nvPr/>
          </p:nvSpPr>
          <p:spPr>
            <a:xfrm>
              <a:off x="57588" y="1379546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01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216" name="TextBox 37"/>
            <p:cNvSpPr txBox="1"/>
            <p:nvPr/>
          </p:nvSpPr>
          <p:spPr>
            <a:xfrm>
              <a:off x="57588" y="1833281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02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217" name="TextBox 38"/>
            <p:cNvSpPr txBox="1"/>
            <p:nvPr/>
          </p:nvSpPr>
          <p:spPr>
            <a:xfrm>
              <a:off x="57588" y="2287016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03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218" name="TextBox 39"/>
            <p:cNvSpPr txBox="1"/>
            <p:nvPr/>
          </p:nvSpPr>
          <p:spPr>
            <a:xfrm>
              <a:off x="57588" y="2740751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04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219" name="TextBox 40"/>
            <p:cNvSpPr txBox="1"/>
            <p:nvPr/>
          </p:nvSpPr>
          <p:spPr>
            <a:xfrm>
              <a:off x="57588" y="3194486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05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220" name="TextBox 41"/>
            <p:cNvSpPr txBox="1"/>
            <p:nvPr/>
          </p:nvSpPr>
          <p:spPr>
            <a:xfrm>
              <a:off x="57588" y="3648221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06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221" name="TextBox 42"/>
            <p:cNvSpPr txBox="1"/>
            <p:nvPr/>
          </p:nvSpPr>
          <p:spPr>
            <a:xfrm>
              <a:off x="38156" y="4101954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07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44" name="矩形 43"/>
          <p:cNvSpPr/>
          <p:nvPr/>
        </p:nvSpPr>
        <p:spPr>
          <a:xfrm>
            <a:off x="576368" y="5562600"/>
            <a:ext cx="1894417" cy="503767"/>
          </a:xfrm>
          <a:prstGeom prst="rect">
            <a:avLst/>
          </a:prstGeom>
          <a:solidFill>
            <a:srgbClr val="EC6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3" name="TextBox 52">
            <a:hlinkClick r:id="rId2" action="ppaction://hlinksldjump"/>
          </p:cNvPr>
          <p:cNvSpPr txBox="1"/>
          <p:nvPr/>
        </p:nvSpPr>
        <p:spPr>
          <a:xfrm>
            <a:off x="601768" y="1877484"/>
            <a:ext cx="1894417" cy="45720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b="1" dirty="0">
                <a:solidFill>
                  <a:srgbClr val="F2F2F2"/>
                </a:solidFill>
                <a:latin typeface="楷体_GB2312" pitchFamily="49" charset="-122"/>
                <a:ea typeface="楷体_GB2312" pitchFamily="49" charset="-122"/>
              </a:rPr>
              <a:t>我们的主页</a:t>
            </a:r>
            <a:endParaRPr lang="zh-CN" altLang="en-US" b="1" dirty="0">
              <a:solidFill>
                <a:srgbClr val="F2F2F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4" name="TextBox 53">
            <a:hlinkClick r:id="rId3" action="ppaction://hlinksldjump"/>
          </p:cNvPr>
          <p:cNvSpPr txBox="1"/>
          <p:nvPr/>
        </p:nvSpPr>
        <p:spPr>
          <a:xfrm>
            <a:off x="601768" y="2645411"/>
            <a:ext cx="1894417" cy="39624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sz="2000" b="1" dirty="0">
                <a:solidFill>
                  <a:srgbClr val="F2F2F2"/>
                </a:solidFill>
                <a:latin typeface="楷体_GB2312" pitchFamily="49" charset="-122"/>
                <a:ea typeface="楷体_GB2312" pitchFamily="49" charset="-122"/>
              </a:rPr>
              <a:t>我们的购物车</a:t>
            </a:r>
            <a:endParaRPr lang="zh-CN" altLang="en-US" sz="2000" b="1" dirty="0">
              <a:solidFill>
                <a:srgbClr val="F2F2F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5" name="TextBox 54">
            <a:hlinkClick r:id="rId4" action="ppaction://hlinksldjump"/>
          </p:cNvPr>
          <p:cNvSpPr txBox="1"/>
          <p:nvPr/>
        </p:nvSpPr>
        <p:spPr>
          <a:xfrm>
            <a:off x="601768" y="3189817"/>
            <a:ext cx="1894417" cy="45720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b="1" dirty="0">
                <a:solidFill>
                  <a:srgbClr val="F2F2F2"/>
                </a:solidFill>
                <a:latin typeface="楷体_GB2312" pitchFamily="49" charset="-122"/>
                <a:ea typeface="楷体_GB2312" pitchFamily="49" charset="-122"/>
              </a:rPr>
              <a:t>我们的订单</a:t>
            </a:r>
            <a:endParaRPr lang="zh-CN" altLang="en-US" b="1" dirty="0">
              <a:solidFill>
                <a:srgbClr val="F2F2F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6" name="TextBox 55">
            <a:hlinkClick r:id="rId5" action="ppaction://hlinksldjump"/>
          </p:cNvPr>
          <p:cNvSpPr txBox="1"/>
          <p:nvPr/>
        </p:nvSpPr>
        <p:spPr>
          <a:xfrm>
            <a:off x="601768" y="3794972"/>
            <a:ext cx="1894417" cy="45720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b="1" dirty="0">
                <a:solidFill>
                  <a:srgbClr val="F2F2F2"/>
                </a:solidFill>
                <a:latin typeface="楷体_GB2312" pitchFamily="49" charset="-122"/>
                <a:ea typeface="楷体_GB2312" pitchFamily="49" charset="-122"/>
              </a:rPr>
              <a:t>我们的验证</a:t>
            </a:r>
            <a:endParaRPr lang="zh-CN" altLang="en-US" b="1" dirty="0">
              <a:solidFill>
                <a:srgbClr val="F2F2F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7" name="TextBox 56">
            <a:hlinkClick r:id="rId5" action="ppaction://hlinksldjump"/>
          </p:cNvPr>
          <p:cNvSpPr txBox="1"/>
          <p:nvPr/>
        </p:nvSpPr>
        <p:spPr>
          <a:xfrm>
            <a:off x="601768" y="4296833"/>
            <a:ext cx="1894417" cy="57912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sz="3200" b="1" dirty="0">
                <a:solidFill>
                  <a:srgbClr val="F2F2F2"/>
                </a:solidFill>
                <a:latin typeface="楷体_GB2312" pitchFamily="49" charset="-122"/>
                <a:ea typeface="楷体_GB2312" pitchFamily="49" charset="-122"/>
              </a:rPr>
              <a:t>商品详细</a:t>
            </a:r>
            <a:endParaRPr lang="zh-CN" altLang="en-US" sz="3200" b="1" dirty="0">
              <a:solidFill>
                <a:srgbClr val="F2F2F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8" name="TextBox 57">
            <a:hlinkClick r:id="rId5" action="ppaction://hlinksldjump"/>
          </p:cNvPr>
          <p:cNvSpPr txBox="1"/>
          <p:nvPr/>
        </p:nvSpPr>
        <p:spPr>
          <a:xfrm>
            <a:off x="601768" y="4902200"/>
            <a:ext cx="1894417" cy="57912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sz="3200" b="1" dirty="0">
                <a:solidFill>
                  <a:srgbClr val="F2F2F2"/>
                </a:solidFill>
                <a:latin typeface="楷体_GB2312" pitchFamily="49" charset="-122"/>
                <a:ea typeface="楷体_GB2312" pitchFamily="49" charset="-122"/>
              </a:rPr>
              <a:t>主页特效</a:t>
            </a:r>
            <a:endParaRPr lang="zh-CN" altLang="en-US" sz="3200" b="1" dirty="0">
              <a:solidFill>
                <a:srgbClr val="F2F2F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9" name="TextBox 58">
            <a:hlinkClick r:id="rId6" action="ppaction://hlinksldjump"/>
          </p:cNvPr>
          <p:cNvSpPr txBox="1"/>
          <p:nvPr/>
        </p:nvSpPr>
        <p:spPr>
          <a:xfrm>
            <a:off x="576368" y="5507567"/>
            <a:ext cx="1894417" cy="57912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sz="3200" b="1" dirty="0">
                <a:solidFill>
                  <a:srgbClr val="F2F2F2"/>
                </a:solidFill>
                <a:latin typeface="楷体_GB2312" pitchFamily="49" charset="-122"/>
                <a:ea typeface="楷体_GB2312" pitchFamily="49" charset="-122"/>
              </a:rPr>
              <a:t>其他特效</a:t>
            </a:r>
            <a:endParaRPr lang="zh-CN" altLang="en-US" sz="3200" b="1" dirty="0">
              <a:solidFill>
                <a:srgbClr val="F2F2F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6" name="图片 5" descr="my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01980" y="501650"/>
            <a:ext cx="1346200" cy="1048385"/>
          </a:xfrm>
          <a:prstGeom prst="rect">
            <a:avLst/>
          </a:prstGeom>
        </p:spPr>
      </p:pic>
    </p:spTree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08642E-6 L -0.96927 -1.46975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500" y="-73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77778E-6 1.35802E-6 L 0.83368 -1.05772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00" y="-529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22" presetClass="exit" presetSubtype="2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22" presetClass="exit" presetSubtype="2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1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22" presetClass="exit" presetSubtype="2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1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22" presetClass="exit" presetSubtype="2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mph" presetSubtype="2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1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9" presetID="22" presetClass="exit" presetSubtype="2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mph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1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22" presetClass="exit" presetSubtype="2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mph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1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5" presetID="22" presetClass="exit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6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bldLvl="0" animBg="1"/>
      <p:bldP spid="11" grpId="0" bldLvl="0" animBg="1"/>
      <p:bldP spid="16" grpId="0" bldLvl="0" animBg="1"/>
      <p:bldP spid="16" grpId="1" bldLvl="0" animBg="1"/>
      <p:bldP spid="18" grpId="0" bldLvl="0" animBg="1"/>
      <p:bldP spid="18" grpId="1" bldLvl="0" animBg="1"/>
      <p:bldP spid="20" grpId="0" bldLvl="0" animBg="1"/>
      <p:bldP spid="20" grpId="1" bldLvl="0" animBg="1"/>
      <p:bldP spid="22" grpId="0" bldLvl="0" animBg="1"/>
      <p:bldP spid="22" grpId="1" bldLvl="0" animBg="1"/>
      <p:bldP spid="24" grpId="0" bldLvl="0" animBg="1"/>
      <p:bldP spid="24" grpId="1" bldLvl="0" animBg="1"/>
      <p:bldP spid="26" grpId="0" bldLvl="0" animBg="1"/>
      <p:bldP spid="26" grpId="1" bldLvl="0" animBg="1"/>
      <p:bldP spid="44" grpId="0" bldLvl="0" animBg="1"/>
      <p:bldP spid="44" grpId="1" bldLvl="0" animBg="1"/>
      <p:bldP spid="53" grpId="0"/>
      <p:bldP spid="54" grpId="0"/>
      <p:bldP spid="55" grpId="0"/>
      <p:bldP spid="56" grpId="0"/>
      <p:bldP spid="57" grpId="0"/>
      <p:bldP spid="58" grpId="0"/>
      <p:bldP spid="5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362" name="图片 18"/>
          <p:cNvPicPr>
            <a:picLocks noChangeAspect="1"/>
          </p:cNvPicPr>
          <p:nvPr/>
        </p:nvPicPr>
        <p:blipFill>
          <a:blip r:embed="rId1"/>
          <a:srcRect t="414" b="9587"/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0" name="矩形 29"/>
          <p:cNvSpPr/>
          <p:nvPr/>
        </p:nvSpPr>
        <p:spPr>
          <a:xfrm>
            <a:off x="601768" y="4959351"/>
            <a:ext cx="1894417" cy="501651"/>
          </a:xfrm>
          <a:prstGeom prst="rect">
            <a:avLst/>
          </a:prstGeom>
          <a:solidFill>
            <a:srgbClr val="EC6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主页特效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5365" name="组合 52"/>
          <p:cNvGrpSpPr/>
          <p:nvPr/>
        </p:nvGrpSpPr>
        <p:grpSpPr>
          <a:xfrm>
            <a:off x="-54398" y="1934633"/>
            <a:ext cx="510117" cy="4131733"/>
            <a:chOff x="-40619" y="1450331"/>
            <a:chExt cx="382055" cy="3099416"/>
          </a:xfrm>
        </p:grpSpPr>
        <p:sp>
          <p:nvSpPr>
            <p:cNvPr id="13" name="矩形 12"/>
            <p:cNvSpPr/>
            <p:nvPr/>
          </p:nvSpPr>
          <p:spPr>
            <a:xfrm>
              <a:off x="-21596" y="1450331"/>
              <a:ext cx="363032" cy="376313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-21596" y="1904446"/>
              <a:ext cx="363032" cy="376313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-21596" y="2358562"/>
              <a:ext cx="363032" cy="376313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-21596" y="2811089"/>
              <a:ext cx="363032" cy="377900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-21596" y="3265205"/>
              <a:ext cx="363032" cy="376312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-21596" y="3719320"/>
              <a:ext cx="363032" cy="376312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-40619" y="4173435"/>
              <a:ext cx="363032" cy="376312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5366" name="组合 51"/>
          <p:cNvGrpSpPr/>
          <p:nvPr/>
        </p:nvGrpSpPr>
        <p:grpSpPr>
          <a:xfrm>
            <a:off x="-409998" y="1839384"/>
            <a:ext cx="1225551" cy="4284327"/>
            <a:chOff x="38156" y="1379546"/>
            <a:chExt cx="919552" cy="3214016"/>
          </a:xfrm>
        </p:grpSpPr>
        <p:sp>
          <p:nvSpPr>
            <p:cNvPr id="15375" name="TextBox 6"/>
            <p:cNvSpPr txBox="1"/>
            <p:nvPr/>
          </p:nvSpPr>
          <p:spPr>
            <a:xfrm>
              <a:off x="57588" y="1379546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01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5376" name="TextBox 23"/>
            <p:cNvSpPr txBox="1"/>
            <p:nvPr/>
          </p:nvSpPr>
          <p:spPr>
            <a:xfrm>
              <a:off x="57588" y="1833281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02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5377" name="TextBox 28"/>
            <p:cNvSpPr txBox="1"/>
            <p:nvPr/>
          </p:nvSpPr>
          <p:spPr>
            <a:xfrm>
              <a:off x="57588" y="2287016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03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5378" name="TextBox 33"/>
            <p:cNvSpPr txBox="1"/>
            <p:nvPr/>
          </p:nvSpPr>
          <p:spPr>
            <a:xfrm>
              <a:off x="57588" y="2740751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04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5379" name="TextBox 38"/>
            <p:cNvSpPr txBox="1"/>
            <p:nvPr/>
          </p:nvSpPr>
          <p:spPr>
            <a:xfrm>
              <a:off x="57588" y="3194486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05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5380" name="TextBox 43"/>
            <p:cNvSpPr txBox="1"/>
            <p:nvPr/>
          </p:nvSpPr>
          <p:spPr>
            <a:xfrm>
              <a:off x="57588" y="3648221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06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5381" name="TextBox 48"/>
            <p:cNvSpPr txBox="1"/>
            <p:nvPr/>
          </p:nvSpPr>
          <p:spPr>
            <a:xfrm>
              <a:off x="38156" y="4101954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07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2856019" y="395817"/>
            <a:ext cx="9002184" cy="6153151"/>
          </a:xfrm>
          <a:prstGeom prst="rect">
            <a:avLst/>
          </a:prstGeom>
          <a:solidFill>
            <a:schemeClr val="bg1">
              <a:lumMod val="9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5" name="TextBox 34">
            <a:hlinkClick r:id="rId2" action="ppaction://hlinksldjump"/>
          </p:cNvPr>
          <p:cNvSpPr txBox="1"/>
          <p:nvPr/>
        </p:nvSpPr>
        <p:spPr>
          <a:xfrm>
            <a:off x="601768" y="1934634"/>
            <a:ext cx="1894417" cy="45720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b="1" dirty="0">
                <a:solidFill>
                  <a:srgbClr val="BFBFBF"/>
                </a:solidFill>
                <a:latin typeface="楷体_GB2312" pitchFamily="49" charset="-122"/>
                <a:ea typeface="楷体_GB2312" pitchFamily="49" charset="-122"/>
              </a:rPr>
              <a:t>我们的主页</a:t>
            </a:r>
            <a:endParaRPr lang="zh-CN" altLang="en-US" b="1" dirty="0">
              <a:solidFill>
                <a:srgbClr val="BFBFB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7" name="TextBox 36">
            <a:hlinkClick r:id="rId3" action="ppaction://hlinksldjump"/>
          </p:cNvPr>
          <p:cNvSpPr txBox="1"/>
          <p:nvPr/>
        </p:nvSpPr>
        <p:spPr>
          <a:xfrm>
            <a:off x="601768" y="2482851"/>
            <a:ext cx="1894417" cy="39624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sz="2000" b="1" dirty="0">
                <a:solidFill>
                  <a:srgbClr val="BFBFBF"/>
                </a:solidFill>
                <a:latin typeface="楷体_GB2312" pitchFamily="49" charset="-122"/>
                <a:ea typeface="楷体_GB2312" pitchFamily="49" charset="-122"/>
              </a:rPr>
              <a:t>我们的购物车</a:t>
            </a:r>
            <a:endParaRPr lang="zh-CN" altLang="en-US" sz="2000" b="1" dirty="0">
              <a:solidFill>
                <a:srgbClr val="BFBFB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0" name="TextBox 39">
            <a:hlinkClick r:id="rId4" action="ppaction://hlinksldjump"/>
          </p:cNvPr>
          <p:cNvSpPr txBox="1"/>
          <p:nvPr/>
        </p:nvSpPr>
        <p:spPr>
          <a:xfrm>
            <a:off x="601768" y="3088217"/>
            <a:ext cx="1894417" cy="45720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b="1" dirty="0">
                <a:solidFill>
                  <a:srgbClr val="BFBFBF"/>
                </a:solidFill>
                <a:latin typeface="楷体_GB2312" pitchFamily="49" charset="-122"/>
                <a:ea typeface="楷体_GB2312" pitchFamily="49" charset="-122"/>
              </a:rPr>
              <a:t>我们的订单</a:t>
            </a:r>
            <a:endParaRPr lang="zh-CN" altLang="en-US" b="1" dirty="0">
              <a:solidFill>
                <a:srgbClr val="BFBFB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2" name="TextBox 41">
            <a:hlinkClick r:id="rId5" action="ppaction://hlinksldjump"/>
          </p:cNvPr>
          <p:cNvSpPr txBox="1"/>
          <p:nvPr/>
        </p:nvSpPr>
        <p:spPr>
          <a:xfrm>
            <a:off x="601768" y="3691467"/>
            <a:ext cx="1894417" cy="45720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b="1" dirty="0">
                <a:solidFill>
                  <a:srgbClr val="BFBFBF"/>
                </a:solidFill>
                <a:latin typeface="楷体_GB2312" pitchFamily="49" charset="-122"/>
                <a:ea typeface="楷体_GB2312" pitchFamily="49" charset="-122"/>
              </a:rPr>
              <a:t>我们的验证</a:t>
            </a:r>
            <a:endParaRPr lang="zh-CN" altLang="en-US" b="1" dirty="0">
              <a:solidFill>
                <a:srgbClr val="BFBFB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5" name="TextBox 44">
            <a:hlinkClick r:id="rId5" action="ppaction://hlinksldjump"/>
          </p:cNvPr>
          <p:cNvSpPr txBox="1"/>
          <p:nvPr/>
        </p:nvSpPr>
        <p:spPr>
          <a:xfrm>
            <a:off x="601768" y="4296833"/>
            <a:ext cx="1894417" cy="57912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sz="3200" b="1" dirty="0">
                <a:solidFill>
                  <a:srgbClr val="BFBFBF"/>
                </a:solidFill>
                <a:latin typeface="楷体_GB2312" pitchFamily="49" charset="-122"/>
                <a:ea typeface="楷体_GB2312" pitchFamily="49" charset="-122"/>
              </a:rPr>
              <a:t>商品详细</a:t>
            </a:r>
            <a:endParaRPr lang="zh-CN" altLang="en-US" sz="3200" b="1" dirty="0">
              <a:solidFill>
                <a:srgbClr val="BFBFB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1" name="TextBox 49">
            <a:hlinkClick r:id="rId6" action="ppaction://hlinksldjump"/>
          </p:cNvPr>
          <p:cNvSpPr txBox="1"/>
          <p:nvPr/>
        </p:nvSpPr>
        <p:spPr>
          <a:xfrm>
            <a:off x="576368" y="5507567"/>
            <a:ext cx="1894417" cy="57912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sz="3200" b="1" dirty="0">
                <a:solidFill>
                  <a:srgbClr val="BFBFBF"/>
                </a:solidFill>
                <a:latin typeface="楷体_GB2312" pitchFamily="49" charset="-122"/>
                <a:ea typeface="楷体_GB2312" pitchFamily="49" charset="-122"/>
              </a:rPr>
              <a:t>其他特效</a:t>
            </a:r>
            <a:endParaRPr lang="zh-CN" altLang="en-US" sz="3200" b="1" dirty="0">
              <a:solidFill>
                <a:srgbClr val="BFBFB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12" name="图片 11" descr="my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01980" y="501650"/>
            <a:ext cx="1346200" cy="104838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856230" y="395605"/>
            <a:ext cx="5050790" cy="272034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907020" y="395605"/>
            <a:ext cx="3688080" cy="848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商品类别展示鼠标</a:t>
            </a:r>
            <a:r>
              <a:rPr lang="zh-CN" altLang="en-US">
                <a:solidFill>
                  <a:srgbClr val="FF0000"/>
                </a:solidFill>
              </a:rPr>
              <a:t>放置</a:t>
            </a:r>
            <a:r>
              <a:rPr lang="zh-CN" altLang="en-US"/>
              <a:t>特效</a:t>
            </a:r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907020" y="1244600"/>
            <a:ext cx="3912235" cy="219583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064510" y="3088005"/>
            <a:ext cx="4496435" cy="540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</a:t>
            </a:r>
            <a:r>
              <a:rPr lang="zh-CN" altLang="en-US"/>
              <a:t>精选商品栏</a:t>
            </a:r>
            <a:r>
              <a:rPr lang="zh-CN" altLang="en-US">
                <a:solidFill>
                  <a:srgbClr val="FF0000"/>
                </a:solidFill>
              </a:rPr>
              <a:t>切换</a:t>
            </a:r>
            <a:r>
              <a:rPr lang="zh-CN" altLang="en-US"/>
              <a:t>特效</a:t>
            </a:r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2856230" y="3471545"/>
            <a:ext cx="485775" cy="307911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465195" y="3527425"/>
            <a:ext cx="940435" cy="30079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>
                <a:sym typeface="+mn-ea"/>
              </a:rPr>
              <a:t>主页两侧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选择框</a:t>
            </a:r>
            <a:r>
              <a:rPr lang="zh-CN" altLang="en-US">
                <a:sym typeface="+mn-ea"/>
              </a:rPr>
              <a:t>特效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342005" y="3545205"/>
            <a:ext cx="419100" cy="299021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4406265" y="3483610"/>
            <a:ext cx="4775200" cy="299593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9587865" y="4045585"/>
            <a:ext cx="1539240" cy="23120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鼠标放置在笑脸上，</a:t>
            </a:r>
            <a:r>
              <a:rPr lang="zh-CN" altLang="en-US">
                <a:solidFill>
                  <a:srgbClr val="FF0000"/>
                </a:solidFill>
              </a:rPr>
              <a:t>笑脸变红</a:t>
            </a:r>
            <a:r>
              <a:rPr lang="zh-CN" altLang="en-US"/>
              <a:t>并且</a:t>
            </a:r>
            <a:r>
              <a:rPr lang="zh-CN" altLang="en-US">
                <a:solidFill>
                  <a:srgbClr val="FF0000"/>
                </a:solidFill>
              </a:rPr>
              <a:t>动态更改</a:t>
            </a:r>
            <a:r>
              <a:rPr lang="zh-CN" altLang="en-US"/>
              <a:t>详细商品介绍</a:t>
            </a:r>
            <a:endParaRPr lang="zh-CN" altLang="en-US"/>
          </a:p>
        </p:txBody>
      </p:sp>
    </p:spTree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386" name="图片 13"/>
          <p:cNvPicPr>
            <a:picLocks noChangeAspect="1"/>
          </p:cNvPicPr>
          <p:nvPr/>
        </p:nvPicPr>
        <p:blipFill>
          <a:blip r:embed="rId1"/>
          <a:srcRect t="414" b="9587"/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7" name="矩形 6"/>
          <p:cNvSpPr/>
          <p:nvPr/>
        </p:nvSpPr>
        <p:spPr>
          <a:xfrm rot="18657622">
            <a:off x="9505527" y="3313641"/>
            <a:ext cx="20044833" cy="18260484"/>
          </a:xfrm>
          <a:prstGeom prst="rect">
            <a:avLst/>
          </a:prstGeom>
          <a:solidFill>
            <a:srgbClr val="EC6E2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 rot="19548577">
            <a:off x="-9052348" y="1708151"/>
            <a:ext cx="13531851" cy="19547417"/>
          </a:xfrm>
          <a:prstGeom prst="rect">
            <a:avLst/>
          </a:prstGeom>
          <a:solidFill>
            <a:schemeClr val="bg1">
              <a:lumMod val="9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6389" name="组合 11"/>
          <p:cNvGrpSpPr/>
          <p:nvPr/>
        </p:nvGrpSpPr>
        <p:grpSpPr>
          <a:xfrm>
            <a:off x="635" y="0"/>
            <a:ext cx="12192000" cy="6858000"/>
            <a:chOff x="0" y="-1"/>
            <a:chExt cx="9144000" cy="5143501"/>
          </a:xfrm>
        </p:grpSpPr>
        <p:pic>
          <p:nvPicPr>
            <p:cNvPr id="16421" name="图片 2"/>
            <p:cNvPicPr>
              <a:picLocks noChangeAspect="1"/>
            </p:cNvPicPr>
            <p:nvPr/>
          </p:nvPicPr>
          <p:blipFill>
            <a:blip r:embed="rId1"/>
            <a:srcRect t="414" r="76578" b="9587"/>
            <a:stretch>
              <a:fillRect/>
            </a:stretch>
          </p:blipFill>
          <p:spPr>
            <a:xfrm>
              <a:off x="0" y="-1"/>
              <a:ext cx="2141676" cy="514350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16422" name="图片 3"/>
            <p:cNvPicPr>
              <a:picLocks noChangeAspect="1"/>
            </p:cNvPicPr>
            <p:nvPr/>
          </p:nvPicPr>
          <p:blipFill>
            <a:blip r:embed="rId1"/>
            <a:srcRect l="23422" t="86365" r="2750" b="9586"/>
            <a:stretch>
              <a:fillRect/>
            </a:stretch>
          </p:blipFill>
          <p:spPr>
            <a:xfrm>
              <a:off x="2141676" y="4912062"/>
              <a:ext cx="6750900" cy="231438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16423" name="图片 4"/>
            <p:cNvPicPr>
              <a:picLocks noChangeAspect="1"/>
            </p:cNvPicPr>
            <p:nvPr/>
          </p:nvPicPr>
          <p:blipFill>
            <a:blip r:embed="rId1"/>
            <a:srcRect l="23422" t="414" r="2748" b="94389"/>
            <a:stretch>
              <a:fillRect/>
            </a:stretch>
          </p:blipFill>
          <p:spPr>
            <a:xfrm>
              <a:off x="2141676" y="-1"/>
              <a:ext cx="6750900" cy="297033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16424" name="图片 5"/>
            <p:cNvPicPr>
              <a:picLocks noChangeAspect="1"/>
            </p:cNvPicPr>
            <p:nvPr/>
          </p:nvPicPr>
          <p:blipFill>
            <a:blip r:embed="rId1"/>
            <a:srcRect l="97250" t="414" b="9587"/>
            <a:stretch>
              <a:fillRect/>
            </a:stretch>
          </p:blipFill>
          <p:spPr>
            <a:xfrm>
              <a:off x="8892576" y="-1"/>
              <a:ext cx="251424" cy="514350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</p:grpSp>
      <p:sp>
        <p:nvSpPr>
          <p:cNvPr id="16" name="矩形 15"/>
          <p:cNvSpPr/>
          <p:nvPr/>
        </p:nvSpPr>
        <p:spPr>
          <a:xfrm>
            <a:off x="601768" y="1934633"/>
            <a:ext cx="1894417" cy="501651"/>
          </a:xfrm>
          <a:prstGeom prst="rect">
            <a:avLst/>
          </a:prstGeom>
          <a:solidFill>
            <a:srgbClr val="EC6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我们的主页</a:t>
            </a: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01768" y="2537884"/>
            <a:ext cx="1894417" cy="503767"/>
          </a:xfrm>
          <a:prstGeom prst="rect">
            <a:avLst/>
          </a:prstGeom>
          <a:solidFill>
            <a:srgbClr val="EC6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01768" y="3143251"/>
            <a:ext cx="1894417" cy="503767"/>
          </a:xfrm>
          <a:prstGeom prst="rect">
            <a:avLst/>
          </a:prstGeom>
          <a:solidFill>
            <a:srgbClr val="EC6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01768" y="3748617"/>
            <a:ext cx="1894417" cy="503767"/>
          </a:xfrm>
          <a:prstGeom prst="rect">
            <a:avLst/>
          </a:prstGeom>
          <a:solidFill>
            <a:srgbClr val="EC6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01768" y="4353984"/>
            <a:ext cx="1894417" cy="501651"/>
          </a:xfrm>
          <a:prstGeom prst="rect">
            <a:avLst/>
          </a:prstGeom>
          <a:solidFill>
            <a:srgbClr val="EC6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01768" y="4959351"/>
            <a:ext cx="1894417" cy="501651"/>
          </a:xfrm>
          <a:prstGeom prst="rect">
            <a:avLst/>
          </a:prstGeom>
          <a:solidFill>
            <a:srgbClr val="EC6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6397" name="组合 27"/>
          <p:cNvGrpSpPr/>
          <p:nvPr/>
        </p:nvGrpSpPr>
        <p:grpSpPr>
          <a:xfrm>
            <a:off x="-54398" y="1934633"/>
            <a:ext cx="510117" cy="4131733"/>
            <a:chOff x="-40619" y="1450331"/>
            <a:chExt cx="382055" cy="3099416"/>
          </a:xfrm>
        </p:grpSpPr>
        <p:sp>
          <p:nvSpPr>
            <p:cNvPr id="29" name="矩形 28"/>
            <p:cNvSpPr/>
            <p:nvPr/>
          </p:nvSpPr>
          <p:spPr>
            <a:xfrm>
              <a:off x="-21596" y="1450331"/>
              <a:ext cx="363032" cy="376313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-21596" y="1904446"/>
              <a:ext cx="363032" cy="376313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-21596" y="2358562"/>
              <a:ext cx="363032" cy="376313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-21596" y="2811089"/>
              <a:ext cx="363032" cy="377900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-21596" y="3265205"/>
              <a:ext cx="363032" cy="376312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-21596" y="3719320"/>
              <a:ext cx="363032" cy="376312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-40619" y="4173435"/>
              <a:ext cx="363032" cy="376312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6398" name="组合 35"/>
          <p:cNvGrpSpPr/>
          <p:nvPr/>
        </p:nvGrpSpPr>
        <p:grpSpPr>
          <a:xfrm>
            <a:off x="-409998" y="1839384"/>
            <a:ext cx="1225551" cy="4284327"/>
            <a:chOff x="38156" y="1379546"/>
            <a:chExt cx="919552" cy="3214016"/>
          </a:xfrm>
        </p:grpSpPr>
        <p:sp>
          <p:nvSpPr>
            <p:cNvPr id="16407" name="TextBox 36"/>
            <p:cNvSpPr txBox="1"/>
            <p:nvPr/>
          </p:nvSpPr>
          <p:spPr>
            <a:xfrm>
              <a:off x="57588" y="1379546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01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6408" name="TextBox 37"/>
            <p:cNvSpPr txBox="1"/>
            <p:nvPr/>
          </p:nvSpPr>
          <p:spPr>
            <a:xfrm>
              <a:off x="57588" y="1833281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02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6409" name="TextBox 38"/>
            <p:cNvSpPr txBox="1"/>
            <p:nvPr/>
          </p:nvSpPr>
          <p:spPr>
            <a:xfrm>
              <a:off x="57588" y="2287016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03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6410" name="TextBox 39"/>
            <p:cNvSpPr txBox="1"/>
            <p:nvPr/>
          </p:nvSpPr>
          <p:spPr>
            <a:xfrm>
              <a:off x="57588" y="2740751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04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6411" name="TextBox 40"/>
            <p:cNvSpPr txBox="1"/>
            <p:nvPr/>
          </p:nvSpPr>
          <p:spPr>
            <a:xfrm>
              <a:off x="57588" y="3194486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05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6412" name="TextBox 41"/>
            <p:cNvSpPr txBox="1"/>
            <p:nvPr/>
          </p:nvSpPr>
          <p:spPr>
            <a:xfrm>
              <a:off x="57588" y="3648221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06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6413" name="TextBox 42"/>
            <p:cNvSpPr txBox="1"/>
            <p:nvPr/>
          </p:nvSpPr>
          <p:spPr>
            <a:xfrm>
              <a:off x="38156" y="4101954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07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44" name="矩形 43"/>
          <p:cNvSpPr/>
          <p:nvPr/>
        </p:nvSpPr>
        <p:spPr>
          <a:xfrm>
            <a:off x="576368" y="5562600"/>
            <a:ext cx="1894417" cy="503767"/>
          </a:xfrm>
          <a:prstGeom prst="rect">
            <a:avLst/>
          </a:prstGeom>
          <a:solidFill>
            <a:srgbClr val="EC6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4" name="TextBox 53">
            <a:hlinkClick r:id="rId2" action="ppaction://hlinksldjump"/>
          </p:cNvPr>
          <p:cNvSpPr txBox="1"/>
          <p:nvPr/>
        </p:nvSpPr>
        <p:spPr>
          <a:xfrm>
            <a:off x="576368" y="2645411"/>
            <a:ext cx="1894417" cy="39624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sz="2000" b="1" dirty="0">
                <a:solidFill>
                  <a:srgbClr val="F2F2F2"/>
                </a:solidFill>
                <a:latin typeface="楷体_GB2312" pitchFamily="49" charset="-122"/>
                <a:ea typeface="楷体_GB2312" pitchFamily="49" charset="-122"/>
              </a:rPr>
              <a:t>我们的购物车</a:t>
            </a:r>
            <a:endParaRPr lang="zh-CN" altLang="en-US" sz="2000" b="1" dirty="0">
              <a:solidFill>
                <a:srgbClr val="F2F2F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5" name="TextBox 54">
            <a:hlinkClick r:id="rId3" action="ppaction://hlinksldjump"/>
          </p:cNvPr>
          <p:cNvSpPr txBox="1"/>
          <p:nvPr/>
        </p:nvSpPr>
        <p:spPr>
          <a:xfrm>
            <a:off x="601768" y="3088217"/>
            <a:ext cx="1894417" cy="45720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b="1" dirty="0">
                <a:solidFill>
                  <a:srgbClr val="F2F2F2"/>
                </a:solidFill>
                <a:latin typeface="楷体_GB2312" pitchFamily="49" charset="-122"/>
                <a:ea typeface="楷体_GB2312" pitchFamily="49" charset="-122"/>
              </a:rPr>
              <a:t>我们的订单</a:t>
            </a:r>
            <a:endParaRPr lang="zh-CN" altLang="en-US" b="1" dirty="0">
              <a:solidFill>
                <a:srgbClr val="F2F2F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6" name="TextBox 55">
            <a:hlinkClick r:id="rId4" action="ppaction://hlinksldjump"/>
          </p:cNvPr>
          <p:cNvSpPr txBox="1"/>
          <p:nvPr/>
        </p:nvSpPr>
        <p:spPr>
          <a:xfrm>
            <a:off x="601768" y="3691467"/>
            <a:ext cx="1894417" cy="45720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b="1" dirty="0">
                <a:solidFill>
                  <a:srgbClr val="F2F2F2"/>
                </a:solidFill>
                <a:latin typeface="楷体_GB2312" pitchFamily="49" charset="-122"/>
                <a:ea typeface="楷体_GB2312" pitchFamily="49" charset="-122"/>
              </a:rPr>
              <a:t>我们的验证</a:t>
            </a:r>
            <a:endParaRPr lang="zh-CN" altLang="en-US" b="1" dirty="0">
              <a:solidFill>
                <a:srgbClr val="F2F2F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7" name="TextBox 56">
            <a:hlinkClick r:id="rId4" action="ppaction://hlinksldjump"/>
          </p:cNvPr>
          <p:cNvSpPr txBox="1"/>
          <p:nvPr/>
        </p:nvSpPr>
        <p:spPr>
          <a:xfrm>
            <a:off x="601768" y="4296833"/>
            <a:ext cx="1894417" cy="57912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sz="3200" b="1" dirty="0">
                <a:solidFill>
                  <a:srgbClr val="F2F2F2"/>
                </a:solidFill>
                <a:latin typeface="楷体_GB2312" pitchFamily="49" charset="-122"/>
                <a:ea typeface="楷体_GB2312" pitchFamily="49" charset="-122"/>
              </a:rPr>
              <a:t>商品详细</a:t>
            </a:r>
            <a:endParaRPr lang="zh-CN" sz="3200" b="1" dirty="0">
              <a:solidFill>
                <a:srgbClr val="F2F2F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8" name="TextBox 57">
            <a:hlinkClick r:id="rId4" action="ppaction://hlinksldjump"/>
          </p:cNvPr>
          <p:cNvSpPr txBox="1"/>
          <p:nvPr/>
        </p:nvSpPr>
        <p:spPr>
          <a:xfrm>
            <a:off x="601768" y="4902200"/>
            <a:ext cx="1894417" cy="57912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sz="3200" b="1" dirty="0">
                <a:solidFill>
                  <a:srgbClr val="F2F2F2"/>
                </a:solidFill>
                <a:latin typeface="楷体_GB2312" pitchFamily="49" charset="-122"/>
                <a:ea typeface="楷体_GB2312" pitchFamily="49" charset="-122"/>
              </a:rPr>
              <a:t>主页特效</a:t>
            </a:r>
            <a:endParaRPr lang="zh-CN" altLang="en-US" sz="3200" b="1" dirty="0">
              <a:solidFill>
                <a:srgbClr val="F2F2F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9" name="TextBox 58">
            <a:hlinkClick r:id="rId5" action="ppaction://hlinksldjump"/>
          </p:cNvPr>
          <p:cNvSpPr txBox="1"/>
          <p:nvPr/>
        </p:nvSpPr>
        <p:spPr>
          <a:xfrm>
            <a:off x="576368" y="5507567"/>
            <a:ext cx="1894417" cy="57912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sz="3200" b="1" dirty="0">
                <a:solidFill>
                  <a:srgbClr val="F2F2F2"/>
                </a:solidFill>
                <a:latin typeface="楷体_GB2312" pitchFamily="49" charset="-122"/>
                <a:ea typeface="楷体_GB2312" pitchFamily="49" charset="-122"/>
              </a:rPr>
              <a:t>其他特效</a:t>
            </a:r>
            <a:endParaRPr lang="zh-CN" altLang="en-US" sz="3200" b="1" dirty="0">
              <a:solidFill>
                <a:srgbClr val="F2F2F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6" name="图片 5" descr="my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01980" y="501650"/>
            <a:ext cx="1346200" cy="1048385"/>
          </a:xfrm>
          <a:prstGeom prst="rect">
            <a:avLst/>
          </a:prstGeom>
        </p:spPr>
      </p:pic>
    </p:spTree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08642E-6 L -0.96927 -1.46975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500" y="-73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77778E-6 1.35802E-6 L 0.83368 -1.05772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00" y="-529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22" presetClass="exit" presetSubtype="2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xit" presetSubtype="2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22" presetClass="exit" presetSubtype="2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mph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1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22" presetClass="exit" presetSubtype="2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mph" presetSubtype="2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1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7" presetID="22" presetClass="exit" presetSubtype="2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mph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1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5" presetID="22" presetClass="exit" presetSubtype="2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mph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1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3" presetID="22" presetClass="exit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4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bldLvl="0" animBg="1"/>
      <p:bldP spid="11" grpId="0" bldLvl="0" animBg="1"/>
      <p:bldP spid="16" grpId="0" bldLvl="0" animBg="1"/>
      <p:bldP spid="16" grpId="1" bldLvl="0" animBg="1"/>
      <p:bldP spid="18" grpId="0" bldLvl="0" animBg="1"/>
      <p:bldP spid="18" grpId="1" bldLvl="0" animBg="1"/>
      <p:bldP spid="20" grpId="0" bldLvl="0" animBg="1"/>
      <p:bldP spid="20" grpId="1" bldLvl="0" animBg="1"/>
      <p:bldP spid="22" grpId="0" bldLvl="0" animBg="1"/>
      <p:bldP spid="22" grpId="1" bldLvl="0" animBg="1"/>
      <p:bldP spid="24" grpId="0" bldLvl="0" animBg="1"/>
      <p:bldP spid="24" grpId="1" bldLvl="0" animBg="1"/>
      <p:bldP spid="26" grpId="0" bldLvl="0" animBg="1"/>
      <p:bldP spid="26" grpId="1" bldLvl="0" animBg="1"/>
      <p:bldP spid="44" grpId="0" bldLvl="0" animBg="1"/>
      <p:bldP spid="44" grpId="1" bldLvl="0" animBg="1"/>
      <p:bldP spid="54" grpId="0"/>
      <p:bldP spid="55" grpId="0"/>
      <p:bldP spid="56" grpId="0"/>
      <p:bldP spid="57" grpId="0"/>
      <p:bldP spid="58" grpId="0"/>
      <p:bldP spid="5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410" name="图片 18"/>
          <p:cNvPicPr>
            <a:picLocks noChangeAspect="1"/>
          </p:cNvPicPr>
          <p:nvPr/>
        </p:nvPicPr>
        <p:blipFill>
          <a:blip r:embed="rId1"/>
          <a:srcRect t="414" b="9587"/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  <a:noFill/>
          <a:ln w="9525">
            <a:noFill/>
            <a:miter/>
          </a:ln>
        </p:spPr>
      </p:pic>
      <p:grpSp>
        <p:nvGrpSpPr>
          <p:cNvPr id="17412" name="组合 52"/>
          <p:cNvGrpSpPr/>
          <p:nvPr/>
        </p:nvGrpSpPr>
        <p:grpSpPr>
          <a:xfrm>
            <a:off x="-54398" y="1934633"/>
            <a:ext cx="510117" cy="4131733"/>
            <a:chOff x="-40619" y="1450331"/>
            <a:chExt cx="382055" cy="3099416"/>
          </a:xfrm>
        </p:grpSpPr>
        <p:sp>
          <p:nvSpPr>
            <p:cNvPr id="13" name="矩形 12"/>
            <p:cNvSpPr/>
            <p:nvPr/>
          </p:nvSpPr>
          <p:spPr>
            <a:xfrm>
              <a:off x="-21596" y="1450331"/>
              <a:ext cx="363032" cy="376313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-21596" y="1904446"/>
              <a:ext cx="363032" cy="376313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-21596" y="2358562"/>
              <a:ext cx="363032" cy="376313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-21596" y="2811089"/>
              <a:ext cx="363032" cy="377900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-21596" y="3265205"/>
              <a:ext cx="363032" cy="376312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-21596" y="3719320"/>
              <a:ext cx="363032" cy="376312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-40619" y="4173435"/>
              <a:ext cx="363032" cy="376312"/>
            </a:xfrm>
            <a:prstGeom prst="rect">
              <a:avLst/>
            </a:prstGeom>
            <a:solidFill>
              <a:srgbClr val="EC6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7413" name="组合 51"/>
          <p:cNvGrpSpPr/>
          <p:nvPr/>
        </p:nvGrpSpPr>
        <p:grpSpPr>
          <a:xfrm>
            <a:off x="-409998" y="1839384"/>
            <a:ext cx="1225551" cy="4284327"/>
            <a:chOff x="38156" y="1379546"/>
            <a:chExt cx="919552" cy="3214016"/>
          </a:xfrm>
        </p:grpSpPr>
        <p:sp>
          <p:nvSpPr>
            <p:cNvPr id="17423" name="TextBox 6"/>
            <p:cNvSpPr txBox="1"/>
            <p:nvPr/>
          </p:nvSpPr>
          <p:spPr>
            <a:xfrm>
              <a:off x="57588" y="1379546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01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7424" name="TextBox 23"/>
            <p:cNvSpPr txBox="1"/>
            <p:nvPr/>
          </p:nvSpPr>
          <p:spPr>
            <a:xfrm>
              <a:off x="57588" y="1833281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02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7425" name="TextBox 28"/>
            <p:cNvSpPr txBox="1"/>
            <p:nvPr/>
          </p:nvSpPr>
          <p:spPr>
            <a:xfrm>
              <a:off x="57588" y="2287016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03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7426" name="TextBox 33"/>
            <p:cNvSpPr txBox="1"/>
            <p:nvPr/>
          </p:nvSpPr>
          <p:spPr>
            <a:xfrm>
              <a:off x="57588" y="2740751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04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7427" name="TextBox 38"/>
            <p:cNvSpPr txBox="1"/>
            <p:nvPr/>
          </p:nvSpPr>
          <p:spPr>
            <a:xfrm>
              <a:off x="57588" y="3194486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05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7428" name="TextBox 43"/>
            <p:cNvSpPr txBox="1"/>
            <p:nvPr/>
          </p:nvSpPr>
          <p:spPr>
            <a:xfrm>
              <a:off x="57588" y="3648221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06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7429" name="TextBox 48"/>
            <p:cNvSpPr txBox="1"/>
            <p:nvPr/>
          </p:nvSpPr>
          <p:spPr>
            <a:xfrm>
              <a:off x="38156" y="4101954"/>
              <a:ext cx="900120" cy="4916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3735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07</a:t>
              </a:r>
              <a:endParaRPr lang="zh-CN" altLang="en-US" sz="3735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2856019" y="395817"/>
            <a:ext cx="9002184" cy="6153151"/>
          </a:xfrm>
          <a:prstGeom prst="rect">
            <a:avLst/>
          </a:prstGeom>
          <a:solidFill>
            <a:schemeClr val="bg1">
              <a:lumMod val="9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5" name="TextBox 34">
            <a:hlinkClick r:id="rId2" action="ppaction://hlinksldjump"/>
          </p:cNvPr>
          <p:cNvSpPr txBox="1"/>
          <p:nvPr/>
        </p:nvSpPr>
        <p:spPr>
          <a:xfrm>
            <a:off x="601768" y="1877484"/>
            <a:ext cx="1894417" cy="45720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b="1" dirty="0">
                <a:solidFill>
                  <a:srgbClr val="BFBFBF"/>
                </a:solidFill>
                <a:latin typeface="楷体_GB2312" pitchFamily="49" charset="-122"/>
                <a:ea typeface="楷体_GB2312" pitchFamily="49" charset="-122"/>
              </a:rPr>
              <a:t>我们的主页</a:t>
            </a:r>
            <a:endParaRPr lang="zh-CN" altLang="en-US" b="1" dirty="0">
              <a:solidFill>
                <a:srgbClr val="BFBFB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7" name="TextBox 36">
            <a:hlinkClick r:id="rId3" action="ppaction://hlinksldjump"/>
          </p:cNvPr>
          <p:cNvSpPr txBox="1"/>
          <p:nvPr/>
        </p:nvSpPr>
        <p:spPr>
          <a:xfrm>
            <a:off x="601768" y="2482851"/>
            <a:ext cx="1894417" cy="39624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sz="2000" b="1" dirty="0">
                <a:solidFill>
                  <a:srgbClr val="BFBFBF"/>
                </a:solidFill>
                <a:latin typeface="楷体_GB2312" pitchFamily="49" charset="-122"/>
                <a:ea typeface="楷体_GB2312" pitchFamily="49" charset="-122"/>
              </a:rPr>
              <a:t>我们的购物车</a:t>
            </a:r>
            <a:endParaRPr lang="zh-CN" altLang="en-US" sz="2000" b="1" dirty="0">
              <a:solidFill>
                <a:srgbClr val="BFBFB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0" name="TextBox 39">
            <a:hlinkClick r:id="rId4" action="ppaction://hlinksldjump"/>
          </p:cNvPr>
          <p:cNvSpPr txBox="1"/>
          <p:nvPr/>
        </p:nvSpPr>
        <p:spPr>
          <a:xfrm>
            <a:off x="601768" y="3088217"/>
            <a:ext cx="1894417" cy="45720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b="1" dirty="0">
                <a:solidFill>
                  <a:srgbClr val="BFBFBF"/>
                </a:solidFill>
                <a:latin typeface="楷体_GB2312" pitchFamily="49" charset="-122"/>
                <a:ea typeface="楷体_GB2312" pitchFamily="49" charset="-122"/>
              </a:rPr>
              <a:t>我们的订单</a:t>
            </a:r>
            <a:endParaRPr lang="zh-CN" altLang="en-US" b="1" dirty="0">
              <a:solidFill>
                <a:srgbClr val="BFBFB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2" name="TextBox 41">
            <a:hlinkClick r:id="rId5" action="ppaction://hlinksldjump"/>
          </p:cNvPr>
          <p:cNvSpPr txBox="1"/>
          <p:nvPr/>
        </p:nvSpPr>
        <p:spPr>
          <a:xfrm>
            <a:off x="601768" y="3691467"/>
            <a:ext cx="1894417" cy="45720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b="1" dirty="0">
                <a:solidFill>
                  <a:srgbClr val="BFBFBF"/>
                </a:solidFill>
                <a:latin typeface="楷体_GB2312" pitchFamily="49" charset="-122"/>
                <a:ea typeface="楷体_GB2312" pitchFamily="49" charset="-122"/>
              </a:rPr>
              <a:t>我们的验证</a:t>
            </a:r>
            <a:endParaRPr lang="zh-CN" altLang="en-US" b="1" dirty="0">
              <a:solidFill>
                <a:srgbClr val="BFBFB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5" name="TextBox 44">
            <a:hlinkClick r:id="rId5" action="ppaction://hlinksldjump"/>
          </p:cNvPr>
          <p:cNvSpPr txBox="1"/>
          <p:nvPr/>
        </p:nvSpPr>
        <p:spPr>
          <a:xfrm>
            <a:off x="601768" y="4296833"/>
            <a:ext cx="1894417" cy="57912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sz="3200" b="1" dirty="0">
                <a:solidFill>
                  <a:srgbClr val="BFBFBF"/>
                </a:solidFill>
                <a:latin typeface="楷体_GB2312" pitchFamily="49" charset="-122"/>
                <a:ea typeface="楷体_GB2312" pitchFamily="49" charset="-122"/>
              </a:rPr>
              <a:t>商品详细</a:t>
            </a:r>
            <a:endParaRPr lang="zh-CN" altLang="en-US" sz="3200" b="1" dirty="0">
              <a:solidFill>
                <a:srgbClr val="BFBFB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7" name="TextBox 46">
            <a:hlinkClick r:id="rId5" action="ppaction://hlinksldjump"/>
          </p:cNvPr>
          <p:cNvSpPr txBox="1"/>
          <p:nvPr/>
        </p:nvSpPr>
        <p:spPr>
          <a:xfrm>
            <a:off x="601768" y="4902200"/>
            <a:ext cx="1894417" cy="579120"/>
          </a:xfrm>
          <a:prstGeom prst="rect">
            <a:avLst/>
          </a:prstGeom>
          <a:noFill/>
        </p:spPr>
        <p:txBody>
          <a:bodyPr>
            <a:spAutoFit/>
          </a:bodyPr>
          <a:p>
            <a:pPr lvl="0" eaLnBrk="1" hangingPunct="1"/>
            <a:r>
              <a:rPr lang="zh-CN" altLang="en-US" sz="3200" b="1" dirty="0">
                <a:solidFill>
                  <a:srgbClr val="BFBFBF"/>
                </a:solidFill>
                <a:latin typeface="楷体_GB2312" pitchFamily="49" charset="-122"/>
                <a:ea typeface="楷体_GB2312" pitchFamily="49" charset="-122"/>
              </a:rPr>
              <a:t>主页特效</a:t>
            </a:r>
            <a:endParaRPr lang="zh-CN" altLang="en-US" sz="3200" b="1" dirty="0">
              <a:solidFill>
                <a:srgbClr val="BFBFB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76368" y="5562600"/>
            <a:ext cx="1894417" cy="503767"/>
          </a:xfrm>
          <a:prstGeom prst="rect">
            <a:avLst/>
          </a:prstGeom>
          <a:solidFill>
            <a:srgbClr val="EC6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422" name="TextBox 49">
            <a:hlinkClick r:id="rId6" action="ppaction://hlinksldjump"/>
          </p:cNvPr>
          <p:cNvSpPr txBox="1"/>
          <p:nvPr/>
        </p:nvSpPr>
        <p:spPr>
          <a:xfrm>
            <a:off x="576368" y="5507567"/>
            <a:ext cx="1894417" cy="57912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p>
            <a:pPr lvl="0" eaLnBrk="1" hangingPunct="1"/>
            <a:r>
              <a:rPr lang="zh-CN" altLang="en-US" sz="3200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其他特效</a:t>
            </a:r>
            <a:endParaRPr lang="zh-CN" altLang="en-US" sz="3200" b="1" dirty="0">
              <a:solidFill>
                <a:schemeClr val="bg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856865" y="514985"/>
            <a:ext cx="3021965" cy="5048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140450" y="525145"/>
            <a:ext cx="5242560" cy="540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网页</a:t>
            </a:r>
            <a:r>
              <a:rPr lang="en-US" altLang="zh-CN">
                <a:solidFill>
                  <a:srgbClr val="FF0000"/>
                </a:solidFill>
              </a:rPr>
              <a:t>logo</a:t>
            </a:r>
            <a:r>
              <a:rPr lang="zh-CN" altLang="en-US"/>
              <a:t>图案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939415" y="1089025"/>
            <a:ext cx="6023610" cy="48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美美哒的</a:t>
            </a:r>
            <a:r>
              <a:rPr lang="zh-CN" altLang="en-US">
                <a:solidFill>
                  <a:srgbClr val="FF0000"/>
                </a:solidFill>
              </a:rPr>
              <a:t>动态下雪花</a:t>
            </a:r>
            <a:r>
              <a:rPr lang="zh-CN" altLang="en-US"/>
              <a:t>图案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8963025" y="1066165"/>
            <a:ext cx="2882265" cy="4857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926080" y="1572895"/>
            <a:ext cx="4076065" cy="8451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100570" y="1664970"/>
            <a:ext cx="4744720" cy="848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在向左向右的图标上</a:t>
            </a:r>
            <a:r>
              <a:rPr lang="zh-CN" altLang="en-US">
                <a:solidFill>
                  <a:srgbClr val="FF0000"/>
                </a:solidFill>
              </a:rPr>
              <a:t>放置</a:t>
            </a:r>
            <a:r>
              <a:rPr lang="zh-CN" altLang="en-US"/>
              <a:t>鼠标</a:t>
            </a:r>
            <a:r>
              <a:rPr lang="zh-CN" altLang="en-US">
                <a:solidFill>
                  <a:srgbClr val="FF0000"/>
                </a:solidFill>
              </a:rPr>
              <a:t>切换</a:t>
            </a:r>
            <a:r>
              <a:rPr lang="zh-CN" altLang="en-US"/>
              <a:t>商品</a:t>
            </a:r>
            <a:endParaRPr lang="zh-CN" altLang="en-US"/>
          </a:p>
        </p:txBody>
      </p:sp>
      <p:pic>
        <p:nvPicPr>
          <p:cNvPr id="4" name="图片 3" descr="my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01980" y="501650"/>
            <a:ext cx="1346200" cy="10483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7092950" y="2656205"/>
            <a:ext cx="4728845" cy="13639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168015" y="2879090"/>
            <a:ext cx="3612515" cy="9061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实现对</a:t>
            </a:r>
            <a:r>
              <a:rPr lang="en-US" altLang="zh-CN"/>
              <a:t>form</a:t>
            </a:r>
            <a:r>
              <a:rPr lang="zh-CN" altLang="en-US"/>
              <a:t>表单的</a:t>
            </a:r>
            <a:r>
              <a:rPr lang="zh-CN" altLang="en-US">
                <a:solidFill>
                  <a:srgbClr val="FF0000"/>
                </a:solidFill>
              </a:rPr>
              <a:t>信息验证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940685" y="3935095"/>
            <a:ext cx="1971675" cy="9232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4912995" y="3936365"/>
            <a:ext cx="2218690" cy="94170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161530" y="4060825"/>
            <a:ext cx="4660265" cy="848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实现</a:t>
            </a:r>
            <a:r>
              <a:rPr lang="zh-CN" altLang="en-US">
                <a:solidFill>
                  <a:srgbClr val="FF0000"/>
                </a:solidFill>
              </a:rPr>
              <a:t>点击按钮</a:t>
            </a:r>
            <a:r>
              <a:rPr lang="zh-CN" altLang="en-US"/>
              <a:t>跳转到界面某个</a:t>
            </a:r>
            <a:r>
              <a:rPr lang="zh-CN" altLang="en-US">
                <a:solidFill>
                  <a:srgbClr val="FF0000"/>
                </a:solidFill>
              </a:rPr>
              <a:t>模块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7185660" y="5234940"/>
            <a:ext cx="4630420" cy="130302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000375" y="5265420"/>
            <a:ext cx="4161155" cy="848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实现</a:t>
            </a:r>
            <a:r>
              <a:rPr lang="zh-CN" altLang="en-US">
                <a:solidFill>
                  <a:srgbClr val="FF0000"/>
                </a:solidFill>
              </a:rPr>
              <a:t>按钮放置</a:t>
            </a:r>
            <a:r>
              <a:rPr lang="zh-CN" altLang="en-US"/>
              <a:t>特定区域，箭头方向发生</a:t>
            </a:r>
            <a:r>
              <a:rPr lang="zh-CN" altLang="en-US">
                <a:solidFill>
                  <a:srgbClr val="FF0000"/>
                </a:solidFill>
              </a:rPr>
              <a:t>动态变化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434" name="图片 18"/>
          <p:cNvPicPr>
            <a:picLocks noChangeAspect="1"/>
          </p:cNvPicPr>
          <p:nvPr/>
        </p:nvPicPr>
        <p:blipFill>
          <a:blip r:embed="rId1"/>
          <a:srcRect t="414" b="9587"/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55" name="矩形 54"/>
          <p:cNvSpPr/>
          <p:nvPr/>
        </p:nvSpPr>
        <p:spPr>
          <a:xfrm>
            <a:off x="635" y="1934633"/>
            <a:ext cx="12192000" cy="603251"/>
          </a:xfrm>
          <a:prstGeom prst="rect">
            <a:avLst/>
          </a:prstGeom>
          <a:solidFill>
            <a:schemeClr val="bg1">
              <a:lumMod val="9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635" y="2537884"/>
            <a:ext cx="12192000" cy="605367"/>
          </a:xfrm>
          <a:prstGeom prst="rect">
            <a:avLst/>
          </a:prstGeom>
          <a:solidFill>
            <a:schemeClr val="bg1">
              <a:lumMod val="9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35" y="3141133"/>
            <a:ext cx="12192000" cy="607484"/>
          </a:xfrm>
          <a:prstGeom prst="rect">
            <a:avLst/>
          </a:prstGeom>
          <a:solidFill>
            <a:schemeClr val="bg1">
              <a:lumMod val="9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635" y="3746500"/>
            <a:ext cx="12192000" cy="605367"/>
          </a:xfrm>
          <a:prstGeom prst="rect">
            <a:avLst/>
          </a:prstGeom>
          <a:solidFill>
            <a:schemeClr val="bg1">
              <a:lumMod val="9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-43603" y="4351867"/>
            <a:ext cx="12192000" cy="596900"/>
          </a:xfrm>
          <a:prstGeom prst="rect">
            <a:avLst/>
          </a:prstGeom>
          <a:solidFill>
            <a:schemeClr val="bg1">
              <a:lumMod val="9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-43603" y="4948767"/>
            <a:ext cx="12192000" cy="603251"/>
          </a:xfrm>
          <a:prstGeom prst="rect">
            <a:avLst/>
          </a:prstGeom>
          <a:solidFill>
            <a:schemeClr val="bg1">
              <a:lumMod val="9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4765" y="5552017"/>
            <a:ext cx="12192000" cy="501651"/>
          </a:xfrm>
          <a:prstGeom prst="rect">
            <a:avLst/>
          </a:prstGeom>
          <a:solidFill>
            <a:schemeClr val="bg1">
              <a:lumMod val="9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图片 5" descr="my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372735" y="325755"/>
            <a:ext cx="1346200" cy="10483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8960" y="1927225"/>
            <a:ext cx="11202035" cy="540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                                 </a:t>
            </a:r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32840" y="4902835"/>
            <a:ext cx="10638155" cy="540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</a:t>
            </a:r>
            <a:r>
              <a:rPr lang="zh-CN" altLang="en-US"/>
              <a:t>最后我要感谢我的队友，因为没有他们我们也就没有最后的成功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971040" y="2582545"/>
            <a:ext cx="8733155" cy="540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 </a:t>
            </a:r>
            <a:r>
              <a:rPr lang="zh-CN" altLang="en-US"/>
              <a:t>涉及知识点：</a:t>
            </a:r>
            <a:r>
              <a:rPr lang="en-US" altLang="zh-CN"/>
              <a:t>HTML</a:t>
            </a:r>
            <a:r>
              <a:rPr lang="zh-CN" altLang="en-US"/>
              <a:t>，</a:t>
            </a:r>
            <a:r>
              <a:rPr lang="en-US" altLang="zh-CN"/>
              <a:t>CSS</a:t>
            </a:r>
            <a:r>
              <a:rPr lang="zh-CN" altLang="en-US"/>
              <a:t>，</a:t>
            </a:r>
            <a:r>
              <a:rPr lang="en-US" altLang="zh-CN"/>
              <a:t>JS</a:t>
            </a:r>
            <a:r>
              <a:rPr lang="zh-CN" altLang="en-US"/>
              <a:t>，</a:t>
            </a:r>
            <a:r>
              <a:rPr lang="en-US" altLang="zh-CN"/>
              <a:t>PS</a:t>
            </a:r>
            <a:r>
              <a:rPr lang="zh-CN" altLang="en-US"/>
              <a:t>等；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-43815" y="3145155"/>
            <a:ext cx="12214860" cy="540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 </a:t>
            </a:r>
            <a:r>
              <a:rPr lang="zh-CN" altLang="en-US"/>
              <a:t>收获：提高了团队合作的能力，对</a:t>
            </a:r>
            <a:r>
              <a:rPr lang="en-US" altLang="zh-CN"/>
              <a:t>HTML</a:t>
            </a:r>
            <a:r>
              <a:rPr lang="zh-CN" altLang="en-US"/>
              <a:t>，</a:t>
            </a:r>
            <a:r>
              <a:rPr lang="en-US" altLang="zh-CN"/>
              <a:t>CSS</a:t>
            </a:r>
            <a:r>
              <a:rPr lang="zh-CN" altLang="en-US"/>
              <a:t>，</a:t>
            </a:r>
            <a:r>
              <a:rPr lang="en-US" altLang="zh-CN"/>
              <a:t>JS</a:t>
            </a:r>
            <a:r>
              <a:rPr lang="zh-CN" altLang="en-US"/>
              <a:t>有了更加深入的理解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179195" y="4366260"/>
            <a:ext cx="10131425" cy="540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</a:t>
            </a:r>
            <a:r>
              <a:rPr lang="zh-CN" altLang="en-US"/>
              <a:t>不足：没有适当的考虑浏览器兼容问题，导致有些特效加载不出来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82015" y="3801745"/>
            <a:ext cx="10428605" cy="540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亮点：代码严谨规范，css有严谨的层级关系 增加代码的可读性，w3c标准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52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bldLvl="0" animBg="1"/>
      <p:bldP spid="56" grpId="0" bldLvl="0" animBg="1"/>
      <p:bldP spid="57" grpId="0" bldLvl="0" animBg="1"/>
      <p:bldP spid="58" grpId="0" bldLvl="0" animBg="1"/>
      <p:bldP spid="59" grpId="0" bldLvl="0" animBg="1"/>
      <p:bldP spid="60" grpId="0" bldLvl="0" animBg="1"/>
      <p:bldP spid="61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5240920" y="1245315"/>
            <a:ext cx="1711749" cy="1711749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12000" dirty="0">
                <a:solidFill>
                  <a:schemeClr val="bg1"/>
                </a:solidFill>
              </a:rPr>
              <a:t>1</a:t>
            </a:r>
            <a:endParaRPr kumimoji="1" lang="zh-CN" altLang="en-US" sz="120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08559" y="3166869"/>
            <a:ext cx="4776470" cy="1323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200" dirty="0">
                <a:solidFill>
                  <a:schemeClr val="bg1"/>
                </a:solidFill>
              </a:rPr>
              <a:t>SECTION</a:t>
            </a:r>
            <a:r>
              <a:rPr kumimoji="1" lang="zh-CN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</a:rPr>
              <a:t>TITLE</a:t>
            </a:r>
            <a:r>
              <a:rPr kumimoji="1" lang="zh-CN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</a:rPr>
              <a:t>HERE</a:t>
            </a:r>
            <a:endParaRPr kumimoji="1" lang="en-US" altLang="zh-CN" sz="3200" dirty="0">
              <a:solidFill>
                <a:schemeClr val="bg1"/>
              </a:solidFill>
            </a:endParaRPr>
          </a:p>
          <a:p>
            <a:pPr lvl="0" algn="ctr">
              <a:lnSpc>
                <a:spcPct val="130000"/>
              </a:lnSpc>
            </a:pPr>
            <a:r>
              <a:rPr kumimoji="1" lang="zh-CN" altLang="en-US" sz="3200" dirty="0">
                <a:solidFill>
                  <a:srgbClr val="FFFFFF"/>
                </a:solidFill>
              </a:rPr>
              <a:t>项目分析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183870" y="4397975"/>
            <a:ext cx="3825848" cy="1950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+mn-ea"/>
              </a:rPr>
              <a:t>实训几天后，积攒爆满的知识，迫不及待</a:t>
            </a:r>
            <a:endParaRPr lang="zh-CN" altLang="en-US" sz="1400" dirty="0">
              <a:solidFill>
                <a:srgbClr val="FFFFFF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+mn-ea"/>
              </a:rPr>
              <a:t>的喷涌而出；</a:t>
            </a:r>
            <a:endParaRPr lang="zh-CN" altLang="en-US" sz="1400" dirty="0">
              <a:solidFill>
                <a:srgbClr val="FFFFFF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zh-CN" altLang="en-US" sz="1335" dirty="0">
              <a:solidFill>
                <a:srgbClr val="FFFFFF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+mn-ea"/>
              </a:rPr>
              <a:t>萌萌哒的                        即将破壳而出</a:t>
            </a:r>
            <a:endParaRPr lang="zh-CN" altLang="en-US" sz="1335" dirty="0">
              <a:solidFill>
                <a:srgbClr val="FFFFFF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zh-CN" altLang="en-US" sz="1335" dirty="0">
              <a:solidFill>
                <a:srgbClr val="FFFFFF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kumimoji="1" lang="zh-CN" altLang="en-US" sz="1335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矩形 1"/>
          <p:cNvSpPr/>
          <p:nvPr/>
        </p:nvSpPr>
        <p:spPr>
          <a:xfrm rot="540000">
            <a:off x="4707255" y="5116830"/>
            <a:ext cx="1647190" cy="89535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kumimoji="1" lang="zh-CN" altLang="en-US" sz="1600" dirty="0">
                <a:solidFill>
                  <a:schemeClr val="bg2">
                    <a:lumMod val="75000"/>
                  </a:schemeClr>
                </a:solidFill>
              </a:rPr>
              <a:t>随</a:t>
            </a:r>
            <a:r>
              <a:rPr kumimoji="1" lang="zh-CN" altLang="en-US" sz="1600" dirty="0">
                <a:solidFill>
                  <a:srgbClr val="E73A1C"/>
                </a:solidFill>
              </a:rPr>
              <a:t>你</a:t>
            </a:r>
            <a:r>
              <a:rPr kumimoji="1" lang="zh-CN" altLang="en-US" sz="1600" dirty="0">
                <a:solidFill>
                  <a:srgbClr val="FFC000"/>
                </a:solidFill>
              </a:rPr>
              <a:t>便</a:t>
            </a:r>
            <a:r>
              <a:rPr kumimoji="1" lang="zh-CN" altLang="en-US" sz="1600" dirty="0">
                <a:solidFill>
                  <a:srgbClr val="FFFFFF"/>
                </a:solidFill>
              </a:rPr>
              <a:t>商城  </a:t>
            </a:r>
            <a:r>
              <a:rPr kumimoji="1" lang="zh-CN" altLang="en-US" sz="4265" dirty="0">
                <a:solidFill>
                  <a:srgbClr val="FFFFFF"/>
                </a:solidFill>
              </a:rPr>
              <a:t> </a:t>
            </a:r>
            <a:endParaRPr kumimoji="1" lang="en-US" altLang="zh-CN" sz="4265" dirty="0">
              <a:solidFill>
                <a:srgbClr val="FFFFFF"/>
              </a:solidFill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 flipV="1">
            <a:off x="6334578" y="820909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5" b="1" dirty="0">
              <a:solidFill>
                <a:srgbClr val="1A1E2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858201" y="41776"/>
            <a:ext cx="1047082" cy="625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335" dirty="0">
                <a:solidFill>
                  <a:schemeClr val="bg1">
                    <a:lumMod val="65000"/>
                  </a:schemeClr>
                </a:solidFill>
              </a:rPr>
              <a:t>CONTENTS</a:t>
            </a:r>
            <a:endParaRPr kumimoji="1" lang="en-US" altLang="zh-CN" sz="1335" dirty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sz="1335" dirty="0">
                <a:solidFill>
                  <a:schemeClr val="bg1">
                    <a:lumMod val="65000"/>
                  </a:schemeClr>
                </a:solidFill>
              </a:rPr>
              <a:t>目录</a:t>
            </a:r>
          </a:p>
        </p:txBody>
      </p:sp>
      <p:grpSp>
        <p:nvGrpSpPr>
          <p:cNvPr id="57" name="组 56"/>
          <p:cNvGrpSpPr/>
          <p:nvPr/>
        </p:nvGrpSpPr>
        <p:grpSpPr>
          <a:xfrm>
            <a:off x="687209" y="1875454"/>
            <a:ext cx="4816959" cy="3988836"/>
            <a:chOff x="622283" y="1187126"/>
            <a:chExt cx="3997679" cy="3310405"/>
          </a:xfrm>
        </p:grpSpPr>
        <p:cxnSp>
          <p:nvCxnSpPr>
            <p:cNvPr id="23" name="直线连接符 22"/>
            <p:cNvCxnSpPr/>
            <p:nvPr/>
          </p:nvCxnSpPr>
          <p:spPr>
            <a:xfrm>
              <a:off x="2164230" y="1909015"/>
              <a:ext cx="238161" cy="520775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5"/>
            <p:cNvCxnSpPr/>
            <p:nvPr/>
          </p:nvCxnSpPr>
          <p:spPr>
            <a:xfrm flipH="1">
              <a:off x="2937830" y="1810049"/>
              <a:ext cx="268128" cy="758847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/>
            <p:cNvCxnSpPr/>
            <p:nvPr/>
          </p:nvCxnSpPr>
          <p:spPr>
            <a:xfrm>
              <a:off x="1279895" y="2939401"/>
              <a:ext cx="699483" cy="0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连接符 31"/>
            <p:cNvCxnSpPr/>
            <p:nvPr/>
          </p:nvCxnSpPr>
          <p:spPr>
            <a:xfrm>
              <a:off x="3284094" y="2928592"/>
              <a:ext cx="699483" cy="0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连接符 32"/>
            <p:cNvCxnSpPr/>
            <p:nvPr/>
          </p:nvCxnSpPr>
          <p:spPr>
            <a:xfrm flipV="1">
              <a:off x="2016014" y="3202545"/>
              <a:ext cx="256484" cy="806243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连接符 36"/>
            <p:cNvCxnSpPr/>
            <p:nvPr/>
          </p:nvCxnSpPr>
          <p:spPr>
            <a:xfrm flipH="1" flipV="1">
              <a:off x="2937830" y="3078506"/>
              <a:ext cx="346264" cy="860322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矩形 2"/>
            <p:cNvSpPr/>
            <p:nvPr/>
          </p:nvSpPr>
          <p:spPr>
            <a:xfrm>
              <a:off x="1859579" y="2364243"/>
              <a:ext cx="1578403" cy="903850"/>
            </a:xfrm>
            <a:custGeom>
              <a:avLst/>
              <a:gdLst/>
              <a:ahLst/>
              <a:cxnLst/>
              <a:rect l="l" t="t" r="r" b="b"/>
              <a:pathLst>
                <a:path w="3421550" h="1763487">
                  <a:moveTo>
                    <a:pt x="1328648" y="0"/>
                  </a:moveTo>
                  <a:cubicBezTo>
                    <a:pt x="1584363" y="0"/>
                    <a:pt x="1809817" y="129561"/>
                    <a:pt x="1942948" y="326620"/>
                  </a:cubicBezTo>
                  <a:lnTo>
                    <a:pt x="1955795" y="350289"/>
                  </a:lnTo>
                  <a:lnTo>
                    <a:pt x="1961105" y="345908"/>
                  </a:lnTo>
                  <a:cubicBezTo>
                    <a:pt x="2042399" y="290987"/>
                    <a:pt x="2140401" y="258918"/>
                    <a:pt x="2245892" y="258918"/>
                  </a:cubicBezTo>
                  <a:cubicBezTo>
                    <a:pt x="2456875" y="258918"/>
                    <a:pt x="2637898" y="387194"/>
                    <a:pt x="2715222" y="570011"/>
                  </a:cubicBezTo>
                  <a:lnTo>
                    <a:pt x="2724181" y="598872"/>
                  </a:lnTo>
                  <a:lnTo>
                    <a:pt x="2833721" y="587829"/>
                  </a:lnTo>
                  <a:cubicBezTo>
                    <a:pt x="3158370" y="587829"/>
                    <a:pt x="3421550" y="851009"/>
                    <a:pt x="3421550" y="1175658"/>
                  </a:cubicBezTo>
                  <a:cubicBezTo>
                    <a:pt x="3421550" y="1500307"/>
                    <a:pt x="3158370" y="1763487"/>
                    <a:pt x="2833721" y="1763487"/>
                  </a:cubicBezTo>
                  <a:lnTo>
                    <a:pt x="2833711" y="1763486"/>
                  </a:lnTo>
                  <a:lnTo>
                    <a:pt x="629716" y="1763486"/>
                  </a:lnTo>
                  <a:lnTo>
                    <a:pt x="629716" y="1759265"/>
                  </a:lnTo>
                  <a:lnTo>
                    <a:pt x="587829" y="1763487"/>
                  </a:lnTo>
                  <a:cubicBezTo>
                    <a:pt x="263180" y="1763487"/>
                    <a:pt x="0" y="1500307"/>
                    <a:pt x="0" y="1175658"/>
                  </a:cubicBezTo>
                  <a:cubicBezTo>
                    <a:pt x="0" y="851009"/>
                    <a:pt x="263180" y="587829"/>
                    <a:pt x="587829" y="587829"/>
                  </a:cubicBezTo>
                  <a:lnTo>
                    <a:pt x="603652" y="589026"/>
                  </a:lnTo>
                  <a:lnTo>
                    <a:pt x="646045" y="452459"/>
                  </a:lnTo>
                  <a:cubicBezTo>
                    <a:pt x="758508" y="186568"/>
                    <a:pt x="1021790" y="0"/>
                    <a:pt x="1328648" y="0"/>
                  </a:cubicBezTo>
                  <a:close/>
                </a:path>
              </a:pathLst>
            </a:custGeom>
            <a:solidFill>
              <a:srgbClr val="2CBD94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6" name="椭圆 15"/>
            <p:cNvSpPr/>
            <p:nvPr/>
          </p:nvSpPr>
          <p:spPr>
            <a:xfrm>
              <a:off x="1629636" y="1226208"/>
              <a:ext cx="772755" cy="772755"/>
            </a:xfrm>
            <a:prstGeom prst="ellipse">
              <a:avLst/>
            </a:prstGeom>
            <a:solidFill>
              <a:srgbClr val="32444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3200" dirty="0"/>
                <a:t>1</a:t>
              </a:r>
              <a:endParaRPr kumimoji="1" lang="zh-CN" altLang="en-US" sz="3200" dirty="0"/>
            </a:p>
          </p:txBody>
        </p:sp>
        <p:sp>
          <p:nvSpPr>
            <p:cNvPr id="17" name="椭圆 16"/>
            <p:cNvSpPr/>
            <p:nvPr/>
          </p:nvSpPr>
          <p:spPr>
            <a:xfrm>
              <a:off x="2937830" y="1226208"/>
              <a:ext cx="772755" cy="772755"/>
            </a:xfrm>
            <a:prstGeom prst="ellipse">
              <a:avLst/>
            </a:prstGeom>
            <a:solidFill>
              <a:srgbClr val="32444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3200" dirty="0"/>
                <a:t>2</a:t>
              </a:r>
              <a:endParaRPr kumimoji="1" lang="zh-CN" altLang="en-US" sz="3200" dirty="0"/>
            </a:p>
          </p:txBody>
        </p:sp>
        <p:sp>
          <p:nvSpPr>
            <p:cNvPr id="18" name="椭圆 17"/>
            <p:cNvSpPr/>
            <p:nvPr/>
          </p:nvSpPr>
          <p:spPr>
            <a:xfrm>
              <a:off x="700446" y="2429790"/>
              <a:ext cx="772755" cy="772755"/>
            </a:xfrm>
            <a:prstGeom prst="ellipse">
              <a:avLst/>
            </a:prstGeom>
            <a:solidFill>
              <a:srgbClr val="32444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3200" dirty="0"/>
                <a:t>6</a:t>
              </a:r>
              <a:endParaRPr kumimoji="1" lang="zh-CN" altLang="en-US" sz="3200" dirty="0"/>
            </a:p>
          </p:txBody>
        </p:sp>
        <p:sp>
          <p:nvSpPr>
            <p:cNvPr id="19" name="椭圆 18"/>
            <p:cNvSpPr/>
            <p:nvPr/>
          </p:nvSpPr>
          <p:spPr>
            <a:xfrm>
              <a:off x="1629636" y="3724776"/>
              <a:ext cx="772755" cy="772755"/>
            </a:xfrm>
            <a:prstGeom prst="ellipse">
              <a:avLst/>
            </a:prstGeom>
            <a:solidFill>
              <a:srgbClr val="32444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3200" dirty="0"/>
                <a:t>5</a:t>
              </a:r>
              <a:endParaRPr kumimoji="1" lang="zh-CN" altLang="en-US" sz="3200" dirty="0"/>
            </a:p>
          </p:txBody>
        </p:sp>
        <p:sp>
          <p:nvSpPr>
            <p:cNvPr id="20" name="椭圆 19"/>
            <p:cNvSpPr/>
            <p:nvPr/>
          </p:nvSpPr>
          <p:spPr>
            <a:xfrm>
              <a:off x="2925182" y="3724776"/>
              <a:ext cx="772755" cy="772755"/>
            </a:xfrm>
            <a:prstGeom prst="ellipse">
              <a:avLst/>
            </a:prstGeom>
            <a:solidFill>
              <a:srgbClr val="32444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3200" dirty="0"/>
                <a:t>4</a:t>
              </a:r>
              <a:endParaRPr kumimoji="1" lang="zh-CN" altLang="en-US" sz="3200" dirty="0"/>
            </a:p>
          </p:txBody>
        </p:sp>
        <p:sp>
          <p:nvSpPr>
            <p:cNvPr id="21" name="椭圆 20"/>
            <p:cNvSpPr/>
            <p:nvPr/>
          </p:nvSpPr>
          <p:spPr>
            <a:xfrm>
              <a:off x="3847207" y="2429790"/>
              <a:ext cx="772755" cy="772755"/>
            </a:xfrm>
            <a:prstGeom prst="ellipse">
              <a:avLst/>
            </a:prstGeom>
            <a:solidFill>
              <a:srgbClr val="32444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3200" dirty="0"/>
                <a:t>3</a:t>
              </a:r>
              <a:endParaRPr kumimoji="1" lang="zh-CN" altLang="en-US" sz="3200" dirty="0"/>
            </a:p>
          </p:txBody>
        </p:sp>
        <p:sp>
          <p:nvSpPr>
            <p:cNvPr id="40" name="椭圆 39"/>
            <p:cNvSpPr/>
            <p:nvPr/>
          </p:nvSpPr>
          <p:spPr>
            <a:xfrm>
              <a:off x="1431341" y="2113185"/>
              <a:ext cx="454993" cy="454993"/>
            </a:xfrm>
            <a:prstGeom prst="ellipse">
              <a:avLst/>
            </a:prstGeom>
            <a:solidFill>
              <a:srgbClr val="32444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41" name="椭圆 40"/>
            <p:cNvSpPr/>
            <p:nvPr/>
          </p:nvSpPr>
          <p:spPr>
            <a:xfrm>
              <a:off x="2402392" y="1827336"/>
              <a:ext cx="343254" cy="343254"/>
            </a:xfrm>
            <a:prstGeom prst="ellipse">
              <a:avLst/>
            </a:prstGeom>
            <a:solidFill>
              <a:srgbClr val="32444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42" name="椭圆 41"/>
            <p:cNvSpPr/>
            <p:nvPr/>
          </p:nvSpPr>
          <p:spPr>
            <a:xfrm>
              <a:off x="2335361" y="3384829"/>
              <a:ext cx="234182" cy="234182"/>
            </a:xfrm>
            <a:prstGeom prst="ellipse">
              <a:avLst/>
            </a:prstGeom>
            <a:solidFill>
              <a:srgbClr val="32444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43" name="椭圆 42"/>
            <p:cNvSpPr/>
            <p:nvPr/>
          </p:nvSpPr>
          <p:spPr>
            <a:xfrm>
              <a:off x="3476403" y="3150647"/>
              <a:ext cx="234182" cy="234182"/>
            </a:xfrm>
            <a:prstGeom prst="ellipse">
              <a:avLst/>
            </a:prstGeom>
            <a:solidFill>
              <a:srgbClr val="32444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44" name="椭圆 43"/>
            <p:cNvSpPr/>
            <p:nvPr/>
          </p:nvSpPr>
          <p:spPr>
            <a:xfrm>
              <a:off x="1586932" y="3033911"/>
              <a:ext cx="234182" cy="234182"/>
            </a:xfrm>
            <a:prstGeom prst="ellipse">
              <a:avLst/>
            </a:prstGeom>
            <a:solidFill>
              <a:srgbClr val="32444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45" name="椭圆 44"/>
            <p:cNvSpPr/>
            <p:nvPr/>
          </p:nvSpPr>
          <p:spPr>
            <a:xfrm>
              <a:off x="3160442" y="2133270"/>
              <a:ext cx="473393" cy="473393"/>
            </a:xfrm>
            <a:prstGeom prst="ellipse">
              <a:avLst/>
            </a:prstGeom>
            <a:solidFill>
              <a:srgbClr val="32444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46" name="椭圆 45"/>
            <p:cNvSpPr/>
            <p:nvPr/>
          </p:nvSpPr>
          <p:spPr>
            <a:xfrm>
              <a:off x="1720651" y="3349818"/>
              <a:ext cx="138928" cy="138928"/>
            </a:xfrm>
            <a:prstGeom prst="ellipse">
              <a:avLst/>
            </a:prstGeom>
            <a:solidFill>
              <a:srgbClr val="32444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47" name="椭圆 46"/>
            <p:cNvSpPr/>
            <p:nvPr/>
          </p:nvSpPr>
          <p:spPr>
            <a:xfrm>
              <a:off x="1421158" y="1827336"/>
              <a:ext cx="171627" cy="171627"/>
            </a:xfrm>
            <a:prstGeom prst="ellipse">
              <a:avLst/>
            </a:prstGeom>
            <a:solidFill>
              <a:srgbClr val="32444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48" name="椭圆 47"/>
            <p:cNvSpPr/>
            <p:nvPr/>
          </p:nvSpPr>
          <p:spPr>
            <a:xfrm>
              <a:off x="2773500" y="1187126"/>
              <a:ext cx="78163" cy="78163"/>
            </a:xfrm>
            <a:prstGeom prst="ellipse">
              <a:avLst/>
            </a:prstGeom>
            <a:solidFill>
              <a:srgbClr val="32444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49" name="椭圆 48"/>
            <p:cNvSpPr/>
            <p:nvPr/>
          </p:nvSpPr>
          <p:spPr>
            <a:xfrm>
              <a:off x="3671503" y="2074103"/>
              <a:ext cx="78163" cy="78163"/>
            </a:xfrm>
            <a:prstGeom prst="ellipse">
              <a:avLst/>
            </a:prstGeom>
            <a:solidFill>
              <a:srgbClr val="32444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50" name="椭圆 49"/>
            <p:cNvSpPr/>
            <p:nvPr/>
          </p:nvSpPr>
          <p:spPr>
            <a:xfrm>
              <a:off x="622283" y="2325161"/>
              <a:ext cx="78163" cy="78163"/>
            </a:xfrm>
            <a:prstGeom prst="ellipse">
              <a:avLst/>
            </a:prstGeom>
            <a:solidFill>
              <a:srgbClr val="32444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51" name="椭圆 50"/>
            <p:cNvSpPr/>
            <p:nvPr/>
          </p:nvSpPr>
          <p:spPr>
            <a:xfrm>
              <a:off x="4457153" y="3310736"/>
              <a:ext cx="78163" cy="78163"/>
            </a:xfrm>
            <a:prstGeom prst="ellipse">
              <a:avLst/>
            </a:prstGeom>
            <a:solidFill>
              <a:srgbClr val="32444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52" name="椭圆 51"/>
            <p:cNvSpPr/>
            <p:nvPr/>
          </p:nvSpPr>
          <p:spPr>
            <a:xfrm>
              <a:off x="2583125" y="3728594"/>
              <a:ext cx="78163" cy="78163"/>
            </a:xfrm>
            <a:prstGeom prst="ellipse">
              <a:avLst/>
            </a:prstGeom>
            <a:solidFill>
              <a:srgbClr val="32444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53" name="椭圆 52"/>
            <p:cNvSpPr/>
            <p:nvPr/>
          </p:nvSpPr>
          <p:spPr>
            <a:xfrm>
              <a:off x="2693689" y="4008788"/>
              <a:ext cx="144847" cy="144847"/>
            </a:xfrm>
            <a:prstGeom prst="ellipse">
              <a:avLst/>
            </a:prstGeom>
            <a:solidFill>
              <a:srgbClr val="32444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54" name="椭圆 53"/>
            <p:cNvSpPr/>
            <p:nvPr/>
          </p:nvSpPr>
          <p:spPr>
            <a:xfrm>
              <a:off x="1382076" y="3619011"/>
              <a:ext cx="78163" cy="78163"/>
            </a:xfrm>
            <a:prstGeom prst="ellipse">
              <a:avLst/>
            </a:prstGeom>
            <a:solidFill>
              <a:srgbClr val="32444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6665009" y="2182619"/>
            <a:ext cx="4752827" cy="2406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</a:rPr>
              <a:t>浏览淘宝，当当等的购物网站，初步设计出了我们的</a:t>
            </a:r>
            <a:r>
              <a:rPr lang="en-US" altLang="zh-CN" sz="1335" dirty="0">
                <a:solidFill>
                  <a:srgbClr val="FFFFFF"/>
                </a:solidFill>
              </a:rPr>
              <a:t>“</a:t>
            </a:r>
            <a:r>
              <a:rPr lang="zh-CN" altLang="en-US" sz="1335" dirty="0">
                <a:solidFill>
                  <a:srgbClr val="FFFFFF"/>
                </a:solidFill>
              </a:rPr>
              <a:t>随你便</a:t>
            </a:r>
            <a:r>
              <a:rPr lang="en-US" altLang="zh-CN" sz="1335" dirty="0">
                <a:solidFill>
                  <a:srgbClr val="FFFFFF"/>
                </a:solidFill>
              </a:rPr>
              <a:t>”</a:t>
            </a:r>
            <a:endParaRPr kumimoji="1" lang="zh-CN" altLang="en-US" sz="1335" dirty="0">
              <a:solidFill>
                <a:srgbClr val="FFFFFF"/>
              </a:solidFill>
            </a:endParaRPr>
          </a:p>
          <a:p>
            <a:pPr>
              <a:lnSpc>
                <a:spcPct val="130000"/>
              </a:lnSpc>
            </a:pPr>
            <a:r>
              <a:rPr kumimoji="1" lang="zh-CN" altLang="en-US" sz="1335" dirty="0">
                <a:solidFill>
                  <a:srgbClr val="FFFFFF"/>
                </a:solidFill>
              </a:rPr>
              <a:t>网站项目的大体规划；</a:t>
            </a:r>
            <a:endParaRPr kumimoji="1" lang="zh-CN" altLang="en-US" sz="1335" dirty="0">
              <a:solidFill>
                <a:srgbClr val="FFFFFF"/>
              </a:solidFill>
            </a:endParaRPr>
          </a:p>
          <a:p>
            <a:pPr>
              <a:lnSpc>
                <a:spcPct val="130000"/>
              </a:lnSpc>
            </a:pPr>
            <a:endParaRPr kumimoji="1" lang="zh-CN" altLang="en-US" sz="1335" dirty="0">
              <a:solidFill>
                <a:srgbClr val="FFFFFF"/>
              </a:solidFill>
            </a:endParaRPr>
          </a:p>
          <a:p>
            <a:pPr>
              <a:lnSpc>
                <a:spcPct val="130000"/>
              </a:lnSpc>
            </a:pPr>
            <a:endParaRPr kumimoji="1" lang="zh-CN" altLang="en-US" sz="1335" dirty="0">
              <a:solidFill>
                <a:srgbClr val="FFFFFF"/>
              </a:solidFill>
            </a:endParaRPr>
          </a:p>
          <a:p>
            <a:pPr>
              <a:lnSpc>
                <a:spcPct val="130000"/>
              </a:lnSpc>
            </a:pPr>
            <a:r>
              <a:rPr kumimoji="1" lang="zh-CN" altLang="en-US" sz="1335" dirty="0">
                <a:solidFill>
                  <a:srgbClr val="FFFFFF"/>
                </a:solidFill>
              </a:rPr>
              <a:t>进行组内分工，明超负责素材搜集和网页美化，</a:t>
            </a:r>
            <a:r>
              <a:rPr kumimoji="1" lang="zh-CN" altLang="en-US" sz="1300" dirty="0">
                <a:solidFill>
                  <a:srgbClr val="FFFFFF"/>
                </a:solidFill>
                <a:sym typeface="+mn-ea"/>
              </a:rPr>
              <a:t>依依负责</a:t>
            </a:r>
            <a:r>
              <a:rPr kumimoji="1" lang="en-US" altLang="zh-CN" sz="1300" dirty="0">
                <a:solidFill>
                  <a:srgbClr val="FFFFFF"/>
                </a:solidFill>
                <a:sym typeface="+mn-ea"/>
              </a:rPr>
              <a:t>HTML</a:t>
            </a:r>
            <a:r>
              <a:rPr kumimoji="1" lang="zh-CN" altLang="en-US" sz="1300" dirty="0">
                <a:solidFill>
                  <a:srgbClr val="FFFFFF"/>
                </a:solidFill>
                <a:sym typeface="+mn-ea"/>
              </a:rPr>
              <a:t>和</a:t>
            </a:r>
            <a:r>
              <a:rPr kumimoji="1" lang="en-US" altLang="zh-CN" sz="1300" dirty="0">
                <a:solidFill>
                  <a:srgbClr val="FFFFFF"/>
                </a:solidFill>
                <a:sym typeface="+mn-ea"/>
              </a:rPr>
              <a:t>CSS</a:t>
            </a:r>
            <a:r>
              <a:rPr kumimoji="1" lang="zh-CN" altLang="en-US" sz="1300" dirty="0">
                <a:solidFill>
                  <a:srgbClr val="FFFFFF"/>
                </a:solidFill>
                <a:sym typeface="+mn-ea"/>
              </a:rPr>
              <a:t>，殿尊，元涛和我负责</a:t>
            </a:r>
            <a:r>
              <a:rPr kumimoji="1" lang="en-US" altLang="zh-CN" sz="1300" dirty="0">
                <a:solidFill>
                  <a:srgbClr val="FFFFFF"/>
                </a:solidFill>
                <a:sym typeface="+mn-ea"/>
              </a:rPr>
              <a:t>JS</a:t>
            </a:r>
            <a:r>
              <a:rPr kumimoji="1" lang="zh-CN" altLang="en-US" sz="1300" dirty="0">
                <a:solidFill>
                  <a:srgbClr val="FFFFFF"/>
                </a:solidFill>
                <a:sym typeface="+mn-ea"/>
              </a:rPr>
              <a:t>和后期合成，</a:t>
            </a:r>
            <a:r>
              <a:rPr kumimoji="1" lang="zh-CN" altLang="en-US" sz="1335" dirty="0">
                <a:solidFill>
                  <a:srgbClr val="FFFFFF"/>
                </a:solidFill>
              </a:rPr>
              <a:t>当然我们任务不是固定的，各种各样的客串有木有</a:t>
            </a:r>
            <a:r>
              <a:rPr kumimoji="1" lang="en-US" altLang="zh-CN" sz="1335" dirty="0">
                <a:solidFill>
                  <a:srgbClr val="FFFFFF"/>
                </a:solidFill>
              </a:rPr>
              <a:t>~</a:t>
            </a:r>
            <a:endParaRPr kumimoji="1" lang="en-US" altLang="zh-CN" sz="1335" dirty="0">
              <a:solidFill>
                <a:srgbClr val="FFFFFF"/>
              </a:solidFill>
            </a:endParaRPr>
          </a:p>
          <a:p>
            <a:pPr>
              <a:lnSpc>
                <a:spcPct val="130000"/>
              </a:lnSpc>
            </a:pPr>
            <a:endParaRPr kumimoji="1" lang="en-US" altLang="zh-CN" sz="1335" dirty="0">
              <a:solidFill>
                <a:srgbClr val="FFFFFF"/>
              </a:solidFill>
            </a:endParaRPr>
          </a:p>
          <a:p>
            <a:pPr>
              <a:lnSpc>
                <a:spcPct val="130000"/>
              </a:lnSpc>
            </a:pPr>
            <a:r>
              <a:rPr kumimoji="1" lang="zh-CN" altLang="en-US" sz="1335" dirty="0">
                <a:solidFill>
                  <a:srgbClr val="FFFFFF"/>
                </a:solidFill>
              </a:rPr>
              <a:t>对网页大体布局进行规划，对一些细节进行组内沟通</a:t>
            </a:r>
            <a:endParaRPr kumimoji="1" lang="en-US" altLang="zh-CN" sz="1335" dirty="0">
              <a:solidFill>
                <a:srgbClr val="FFFFFF"/>
              </a:solidFill>
            </a:endParaRPr>
          </a:p>
        </p:txBody>
      </p:sp>
      <p:grpSp>
        <p:nvGrpSpPr>
          <p:cNvPr id="62" name="组 61"/>
          <p:cNvGrpSpPr/>
          <p:nvPr/>
        </p:nvGrpSpPr>
        <p:grpSpPr>
          <a:xfrm>
            <a:off x="6264797" y="2239003"/>
            <a:ext cx="322547" cy="322547"/>
            <a:chOff x="4698002" y="1679252"/>
            <a:chExt cx="241910" cy="241910"/>
          </a:xfrm>
        </p:grpSpPr>
        <p:sp>
          <p:nvSpPr>
            <p:cNvPr id="58" name="椭圆 57"/>
            <p:cNvSpPr/>
            <p:nvPr/>
          </p:nvSpPr>
          <p:spPr>
            <a:xfrm>
              <a:off x="4698002" y="1679252"/>
              <a:ext cx="241910" cy="241910"/>
            </a:xfrm>
            <a:prstGeom prst="ellipse">
              <a:avLst/>
            </a:prstGeom>
            <a:solidFill>
              <a:srgbClr val="2CBD9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 dirty="0"/>
            </a:p>
          </p:txBody>
        </p:sp>
        <p:grpSp>
          <p:nvGrpSpPr>
            <p:cNvPr id="61" name="组 60"/>
            <p:cNvGrpSpPr/>
            <p:nvPr/>
          </p:nvGrpSpPr>
          <p:grpSpPr>
            <a:xfrm>
              <a:off x="4774151" y="1756188"/>
              <a:ext cx="67207" cy="118600"/>
              <a:chOff x="4874449" y="957803"/>
              <a:chExt cx="339228" cy="598633"/>
            </a:xfrm>
            <a:solidFill>
              <a:srgbClr val="1A1E21"/>
            </a:solidFill>
          </p:grpSpPr>
          <p:sp>
            <p:nvSpPr>
              <p:cNvPr id="59" name="矩形 58"/>
              <p:cNvSpPr/>
              <p:nvPr/>
            </p:nvSpPr>
            <p:spPr>
              <a:xfrm rot="2704067">
                <a:off x="4750337" y="1329531"/>
                <a:ext cx="293944" cy="45719"/>
              </a:xfrm>
              <a:prstGeom prst="rect">
                <a:avLst/>
              </a:prstGeom>
              <a:grpFill/>
              <a:ln w="19050" cmpd="sng">
                <a:solidFill>
                  <a:srgbClr val="1A1E2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3200"/>
              </a:p>
            </p:txBody>
          </p:sp>
          <p:sp>
            <p:nvSpPr>
              <p:cNvPr id="60" name="矩形 59"/>
              <p:cNvSpPr/>
              <p:nvPr/>
            </p:nvSpPr>
            <p:spPr>
              <a:xfrm rot="18895933" flipH="1" flipV="1">
                <a:off x="4891501" y="1234260"/>
                <a:ext cx="598633" cy="45719"/>
              </a:xfrm>
              <a:prstGeom prst="rect">
                <a:avLst/>
              </a:prstGeom>
              <a:grpFill/>
              <a:ln w="19050" cmpd="sng">
                <a:solidFill>
                  <a:srgbClr val="1A1E2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3200"/>
              </a:p>
            </p:txBody>
          </p:sp>
        </p:grpSp>
      </p:grpSp>
      <p:grpSp>
        <p:nvGrpSpPr>
          <p:cNvPr id="63" name="组 62"/>
          <p:cNvGrpSpPr/>
          <p:nvPr/>
        </p:nvGrpSpPr>
        <p:grpSpPr>
          <a:xfrm>
            <a:off x="6264797" y="3286384"/>
            <a:ext cx="322547" cy="322547"/>
            <a:chOff x="4698002" y="1679252"/>
            <a:chExt cx="241910" cy="241910"/>
          </a:xfrm>
        </p:grpSpPr>
        <p:sp>
          <p:nvSpPr>
            <p:cNvPr id="64" name="椭圆 63"/>
            <p:cNvSpPr/>
            <p:nvPr/>
          </p:nvSpPr>
          <p:spPr>
            <a:xfrm>
              <a:off x="4698002" y="1679252"/>
              <a:ext cx="241910" cy="241910"/>
            </a:xfrm>
            <a:prstGeom prst="ellipse">
              <a:avLst/>
            </a:prstGeom>
            <a:solidFill>
              <a:srgbClr val="2CBD9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 dirty="0"/>
            </a:p>
          </p:txBody>
        </p:sp>
        <p:grpSp>
          <p:nvGrpSpPr>
            <p:cNvPr id="65" name="组 64"/>
            <p:cNvGrpSpPr/>
            <p:nvPr/>
          </p:nvGrpSpPr>
          <p:grpSpPr>
            <a:xfrm>
              <a:off x="4774151" y="1756188"/>
              <a:ext cx="67207" cy="118600"/>
              <a:chOff x="4874449" y="957803"/>
              <a:chExt cx="339228" cy="598633"/>
            </a:xfrm>
            <a:solidFill>
              <a:srgbClr val="1A1E21"/>
            </a:solidFill>
          </p:grpSpPr>
          <p:sp>
            <p:nvSpPr>
              <p:cNvPr id="66" name="矩形 65"/>
              <p:cNvSpPr/>
              <p:nvPr/>
            </p:nvSpPr>
            <p:spPr>
              <a:xfrm rot="2704067">
                <a:off x="4750337" y="1329531"/>
                <a:ext cx="293944" cy="45719"/>
              </a:xfrm>
              <a:prstGeom prst="rect">
                <a:avLst/>
              </a:prstGeom>
              <a:grpFill/>
              <a:ln w="19050" cmpd="sng">
                <a:solidFill>
                  <a:srgbClr val="1A1E2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3200"/>
              </a:p>
            </p:txBody>
          </p:sp>
          <p:sp>
            <p:nvSpPr>
              <p:cNvPr id="67" name="矩形 66"/>
              <p:cNvSpPr/>
              <p:nvPr/>
            </p:nvSpPr>
            <p:spPr>
              <a:xfrm rot="18895933" flipH="1" flipV="1">
                <a:off x="4891501" y="1234260"/>
                <a:ext cx="598633" cy="45719"/>
              </a:xfrm>
              <a:prstGeom prst="rect">
                <a:avLst/>
              </a:prstGeom>
              <a:grpFill/>
              <a:ln w="19050" cmpd="sng">
                <a:solidFill>
                  <a:srgbClr val="1A1E2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3200"/>
              </a:p>
            </p:txBody>
          </p:sp>
        </p:grpSp>
      </p:grpSp>
      <p:grpSp>
        <p:nvGrpSpPr>
          <p:cNvPr id="68" name="组 67"/>
          <p:cNvGrpSpPr/>
          <p:nvPr/>
        </p:nvGrpSpPr>
        <p:grpSpPr>
          <a:xfrm>
            <a:off x="6264797" y="4333767"/>
            <a:ext cx="322547" cy="322547"/>
            <a:chOff x="4698002" y="1679252"/>
            <a:chExt cx="241910" cy="241910"/>
          </a:xfrm>
        </p:grpSpPr>
        <p:sp>
          <p:nvSpPr>
            <p:cNvPr id="69" name="椭圆 68"/>
            <p:cNvSpPr/>
            <p:nvPr/>
          </p:nvSpPr>
          <p:spPr>
            <a:xfrm>
              <a:off x="4698002" y="1679252"/>
              <a:ext cx="241910" cy="241910"/>
            </a:xfrm>
            <a:prstGeom prst="ellipse">
              <a:avLst/>
            </a:prstGeom>
            <a:solidFill>
              <a:srgbClr val="2CBD9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 dirty="0"/>
            </a:p>
          </p:txBody>
        </p:sp>
        <p:grpSp>
          <p:nvGrpSpPr>
            <p:cNvPr id="70" name="组 69"/>
            <p:cNvGrpSpPr/>
            <p:nvPr/>
          </p:nvGrpSpPr>
          <p:grpSpPr>
            <a:xfrm>
              <a:off x="4774151" y="1756188"/>
              <a:ext cx="67207" cy="118600"/>
              <a:chOff x="4874449" y="957803"/>
              <a:chExt cx="339228" cy="598633"/>
            </a:xfrm>
            <a:solidFill>
              <a:srgbClr val="1A1E21"/>
            </a:solidFill>
          </p:grpSpPr>
          <p:sp>
            <p:nvSpPr>
              <p:cNvPr id="71" name="矩形 70"/>
              <p:cNvSpPr/>
              <p:nvPr/>
            </p:nvSpPr>
            <p:spPr>
              <a:xfrm rot="2704067">
                <a:off x="4750337" y="1329531"/>
                <a:ext cx="293944" cy="45719"/>
              </a:xfrm>
              <a:prstGeom prst="rect">
                <a:avLst/>
              </a:prstGeom>
              <a:grpFill/>
              <a:ln w="19050" cmpd="sng">
                <a:solidFill>
                  <a:srgbClr val="1A1E2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3200"/>
              </a:p>
            </p:txBody>
          </p:sp>
          <p:sp>
            <p:nvSpPr>
              <p:cNvPr id="72" name="矩形 71"/>
              <p:cNvSpPr/>
              <p:nvPr/>
            </p:nvSpPr>
            <p:spPr>
              <a:xfrm rot="18895933" flipH="1" flipV="1">
                <a:off x="4891501" y="1234260"/>
                <a:ext cx="598633" cy="45719"/>
              </a:xfrm>
              <a:prstGeom prst="rect">
                <a:avLst/>
              </a:prstGeom>
              <a:grpFill/>
              <a:ln w="19050" cmpd="sng">
                <a:solidFill>
                  <a:srgbClr val="1A1E2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3200"/>
              </a:p>
            </p:txBody>
          </p:sp>
        </p:grpSp>
      </p:grpSp>
      <p:sp>
        <p:nvSpPr>
          <p:cNvPr id="55" name="文本框 54"/>
          <p:cNvSpPr txBox="1"/>
          <p:nvPr/>
        </p:nvSpPr>
        <p:spPr>
          <a:xfrm>
            <a:off x="6196465" y="45242"/>
            <a:ext cx="1104900" cy="605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335" dirty="0">
                <a:solidFill>
                  <a:srgbClr val="FFFFFF"/>
                </a:solidFill>
              </a:rPr>
              <a:t>PART</a:t>
            </a:r>
            <a:r>
              <a:rPr kumimoji="1" lang="zh-CN" altLang="en-US" sz="1335" dirty="0">
                <a:solidFill>
                  <a:srgbClr val="FFFFFF"/>
                </a:solidFill>
              </a:rPr>
              <a:t> </a:t>
            </a:r>
            <a:r>
              <a:rPr kumimoji="1" lang="en-US" altLang="zh-CN" sz="1335" dirty="0">
                <a:solidFill>
                  <a:srgbClr val="FFFFFF"/>
                </a:solidFill>
              </a:rPr>
              <a:t>ONE</a:t>
            </a:r>
            <a:endParaRPr kumimoji="1" lang="en-US" altLang="zh-CN" sz="1335" dirty="0">
              <a:solidFill>
                <a:srgbClr val="FFFFFF"/>
              </a:solidFill>
            </a:endParaRPr>
          </a:p>
          <a:p>
            <a:pPr lvl="0" algn="ctr">
              <a:lnSpc>
                <a:spcPct val="130000"/>
              </a:lnSpc>
            </a:pPr>
            <a:r>
              <a:rPr kumimoji="1" lang="zh-CN" altLang="en-US" sz="1335" dirty="0">
                <a:solidFill>
                  <a:srgbClr val="FFFFFF"/>
                </a:solidFill>
              </a:rPr>
              <a:t>项目分析 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7586582" y="63775"/>
            <a:ext cx="1021433" cy="625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335" dirty="0">
                <a:solidFill>
                  <a:srgbClr val="A6A6A6"/>
                </a:solidFill>
              </a:rPr>
              <a:t>PART</a:t>
            </a:r>
            <a:r>
              <a:rPr kumimoji="1" lang="zh-CN" altLang="en-US" sz="1335" dirty="0">
                <a:solidFill>
                  <a:srgbClr val="A6A6A6"/>
                </a:solidFill>
              </a:rPr>
              <a:t> </a:t>
            </a:r>
            <a:r>
              <a:rPr kumimoji="1" lang="en-US" altLang="zh-CN" sz="1335" dirty="0">
                <a:solidFill>
                  <a:srgbClr val="A6A6A6"/>
                </a:solidFill>
              </a:rPr>
              <a:t>TWO</a:t>
            </a:r>
            <a:endParaRPr kumimoji="1" lang="en-US" altLang="zh-CN" sz="1335" dirty="0">
              <a:solidFill>
                <a:srgbClr val="A6A6A6"/>
              </a:solidFill>
            </a:endParaRPr>
          </a:p>
          <a:p>
            <a:pPr lvl="0" algn="ctr">
              <a:lnSpc>
                <a:spcPct val="130000"/>
              </a:lnSpc>
            </a:pPr>
            <a:r>
              <a:rPr kumimoji="1" lang="zh-CN" altLang="en-US" sz="1335" dirty="0">
                <a:solidFill>
                  <a:srgbClr val="A6A6A6"/>
                </a:solidFill>
              </a:rPr>
              <a:t>项目目的 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8942340" y="63775"/>
            <a:ext cx="1112805" cy="625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335" dirty="0">
                <a:solidFill>
                  <a:srgbClr val="A6A6A6"/>
                </a:solidFill>
              </a:rPr>
              <a:t>PART</a:t>
            </a:r>
            <a:r>
              <a:rPr kumimoji="1" lang="zh-CN" altLang="en-US" sz="1335" dirty="0">
                <a:solidFill>
                  <a:srgbClr val="A6A6A6"/>
                </a:solidFill>
              </a:rPr>
              <a:t> </a:t>
            </a:r>
            <a:r>
              <a:rPr kumimoji="1" lang="en-US" altLang="zh-CN" sz="1335" dirty="0">
                <a:solidFill>
                  <a:srgbClr val="A6A6A6"/>
                </a:solidFill>
              </a:rPr>
              <a:t>THREE</a:t>
            </a:r>
            <a:endParaRPr kumimoji="1" lang="en-US" altLang="zh-CN" sz="1335" dirty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sz="1335" dirty="0">
                <a:solidFill>
                  <a:srgbClr val="A6A6A6"/>
                </a:solidFill>
              </a:rPr>
              <a:t>进度安排 </a:t>
            </a:r>
          </a:p>
        </p:txBody>
      </p:sp>
      <p:sp>
        <p:nvSpPr>
          <p:cNvPr id="75" name="文本框 74"/>
          <p:cNvSpPr txBox="1"/>
          <p:nvPr/>
        </p:nvSpPr>
        <p:spPr>
          <a:xfrm>
            <a:off x="10328738" y="63775"/>
            <a:ext cx="1204595" cy="605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335" dirty="0">
                <a:solidFill>
                  <a:srgbClr val="A6A6A6"/>
                </a:solidFill>
              </a:rPr>
              <a:t>PART</a:t>
            </a:r>
            <a:r>
              <a:rPr kumimoji="1" lang="zh-CN" altLang="en-US" sz="1335" dirty="0">
                <a:solidFill>
                  <a:srgbClr val="A6A6A6"/>
                </a:solidFill>
              </a:rPr>
              <a:t> </a:t>
            </a:r>
            <a:r>
              <a:rPr kumimoji="1" lang="en-US" altLang="zh-CN" sz="1335" dirty="0">
                <a:solidFill>
                  <a:srgbClr val="A6A6A6"/>
                </a:solidFill>
              </a:rPr>
              <a:t>FOUR</a:t>
            </a:r>
            <a:endParaRPr kumimoji="1" lang="en-US" altLang="zh-CN" sz="1335" dirty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sz="1335" dirty="0">
                <a:solidFill>
                  <a:srgbClr val="A6A6A6"/>
                </a:solidFill>
              </a:rPr>
              <a:t>我们的项目 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5240920" y="1245315"/>
            <a:ext cx="1711749" cy="1711749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12000" dirty="0">
                <a:solidFill>
                  <a:schemeClr val="bg1"/>
                </a:solidFill>
              </a:rPr>
              <a:t>2</a:t>
            </a:r>
            <a:endParaRPr kumimoji="1" lang="zh-CN" altLang="en-US" sz="120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28563" y="3166869"/>
            <a:ext cx="3936462" cy="1224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200" dirty="0">
                <a:solidFill>
                  <a:schemeClr val="bg1"/>
                </a:solidFill>
              </a:rPr>
              <a:t>SECTION</a:t>
            </a:r>
            <a:r>
              <a:rPr kumimoji="1" lang="zh-CN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</a:rPr>
              <a:t>TITLE</a:t>
            </a:r>
            <a:r>
              <a:rPr kumimoji="1" lang="zh-CN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</a:rPr>
              <a:t>HERE</a:t>
            </a:r>
            <a:endParaRPr kumimoji="1" lang="en-US" altLang="zh-CN" sz="3200" dirty="0">
              <a:solidFill>
                <a:schemeClr val="bg1"/>
              </a:solidFill>
            </a:endParaRPr>
          </a:p>
          <a:p>
            <a:pPr lvl="0" algn="ctr">
              <a:lnSpc>
                <a:spcPct val="130000"/>
              </a:lnSpc>
            </a:pPr>
            <a:r>
              <a:rPr kumimoji="1" lang="zh-CN" altLang="en-US" sz="3200" dirty="0">
                <a:solidFill>
                  <a:srgbClr val="FFFFFF"/>
                </a:solidFill>
              </a:rPr>
              <a:t>项目目的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183870" y="4397975"/>
            <a:ext cx="3825848" cy="189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335" dirty="0">
                <a:solidFill>
                  <a:schemeClr val="bg1"/>
                </a:solidFill>
              </a:rPr>
              <a:t>首先一个响当当的名字是必须的！</a:t>
            </a:r>
            <a:endParaRPr kumimoji="1" lang="zh-CN" altLang="en-US" sz="1335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endParaRPr kumimoji="1" lang="zh-CN" altLang="en-US" sz="1335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kumimoji="1" lang="zh-CN" altLang="en-US" sz="1335" dirty="0">
                <a:solidFill>
                  <a:schemeClr val="bg1"/>
                </a:solidFill>
              </a:rPr>
              <a:t>                我们的商城就是这么任性</a:t>
            </a:r>
            <a:r>
              <a:rPr kumimoji="1" lang="en-US" altLang="zh-CN" sz="1335" dirty="0">
                <a:solidFill>
                  <a:schemeClr val="bg1"/>
                </a:solidFill>
              </a:rPr>
              <a:t>~</a:t>
            </a:r>
            <a:endParaRPr kumimoji="1" lang="en-US" altLang="zh-CN" sz="1335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endParaRPr kumimoji="1" lang="zh-CN" altLang="en-US" sz="1335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kumimoji="1" lang="zh-CN" altLang="en-US" sz="1335" dirty="0">
                <a:solidFill>
                  <a:schemeClr val="bg1"/>
                </a:solidFill>
              </a:rPr>
              <a:t>这是我们的</a:t>
            </a:r>
            <a:r>
              <a:rPr kumimoji="1" lang="en-US" altLang="zh-CN" sz="1335" dirty="0">
                <a:solidFill>
                  <a:schemeClr val="bg1"/>
                </a:solidFill>
              </a:rPr>
              <a:t>LOGO           </a:t>
            </a:r>
            <a:r>
              <a:rPr kumimoji="1" lang="zh-CN" altLang="en-US" sz="1335" dirty="0">
                <a:solidFill>
                  <a:schemeClr val="bg1"/>
                </a:solidFill>
              </a:rPr>
              <a:t>咋样？霸气侧漏了有木有？</a:t>
            </a:r>
            <a:endParaRPr kumimoji="1" lang="zh-CN" altLang="en-US" sz="1335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endParaRPr kumimoji="1" lang="zh-CN" altLang="en-US" sz="1335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 rot="540000">
            <a:off x="3944620" y="4514850"/>
            <a:ext cx="1647190" cy="89535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kumimoji="1" lang="zh-CN" altLang="en-US" sz="1600" dirty="0">
                <a:solidFill>
                  <a:schemeClr val="bg2">
                    <a:lumMod val="75000"/>
                  </a:schemeClr>
                </a:solidFill>
              </a:rPr>
              <a:t>随</a:t>
            </a:r>
            <a:r>
              <a:rPr kumimoji="1" lang="zh-CN" altLang="en-US" sz="1600" dirty="0">
                <a:solidFill>
                  <a:srgbClr val="E73A1C"/>
                </a:solidFill>
              </a:rPr>
              <a:t>你</a:t>
            </a:r>
            <a:r>
              <a:rPr kumimoji="1" lang="zh-CN" altLang="en-US" sz="1600" dirty="0">
                <a:solidFill>
                  <a:srgbClr val="FFC000"/>
                </a:solidFill>
              </a:rPr>
              <a:t>便</a:t>
            </a:r>
            <a:r>
              <a:rPr kumimoji="1" lang="zh-CN" altLang="en-US" sz="1600" dirty="0">
                <a:solidFill>
                  <a:srgbClr val="FFFFFF"/>
                </a:solidFill>
              </a:rPr>
              <a:t>商城  </a:t>
            </a:r>
            <a:r>
              <a:rPr kumimoji="1" lang="zh-CN" altLang="en-US" sz="4265" dirty="0">
                <a:solidFill>
                  <a:srgbClr val="FFFFFF"/>
                </a:solidFill>
              </a:rPr>
              <a:t> </a:t>
            </a:r>
            <a:endParaRPr kumimoji="1" lang="en-US" altLang="zh-CN" sz="4265" dirty="0">
              <a:solidFill>
                <a:srgbClr val="FFFFFF"/>
              </a:solidFill>
            </a:endParaRPr>
          </a:p>
        </p:txBody>
      </p:sp>
      <p:pic>
        <p:nvPicPr>
          <p:cNvPr id="3" name="图片 2" descr="my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652770" y="5391150"/>
            <a:ext cx="647065" cy="647065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 flipV="1">
            <a:off x="794" y="5192485"/>
            <a:ext cx="12192000" cy="1665515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5" b="1" dirty="0">
              <a:solidFill>
                <a:srgbClr val="1A1E21"/>
              </a:solidFill>
            </a:endParaRPr>
          </a:p>
        </p:txBody>
      </p:sp>
      <p:grpSp>
        <p:nvGrpSpPr>
          <p:cNvPr id="42" name="组 41"/>
          <p:cNvGrpSpPr/>
          <p:nvPr/>
        </p:nvGrpSpPr>
        <p:grpSpPr>
          <a:xfrm>
            <a:off x="8209029" y="1343937"/>
            <a:ext cx="603451" cy="603451"/>
            <a:chOff x="6156176" y="1007953"/>
            <a:chExt cx="452588" cy="452588"/>
          </a:xfrm>
        </p:grpSpPr>
        <p:sp>
          <p:nvSpPr>
            <p:cNvPr id="3" name="椭圆 2"/>
            <p:cNvSpPr/>
            <p:nvPr/>
          </p:nvSpPr>
          <p:spPr>
            <a:xfrm>
              <a:off x="6156176" y="1007953"/>
              <a:ext cx="452588" cy="452588"/>
            </a:xfrm>
            <a:prstGeom prst="ellipse">
              <a:avLst/>
            </a:prstGeom>
            <a:noFill/>
            <a:ln w="6350" cmpd="sng">
              <a:solidFill>
                <a:srgbClr val="1A1E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3200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grpSp>
          <p:nvGrpSpPr>
            <p:cNvPr id="4" name="组合 124"/>
            <p:cNvGrpSpPr/>
            <p:nvPr/>
          </p:nvGrpSpPr>
          <p:grpSpPr>
            <a:xfrm>
              <a:off x="6259715" y="1104364"/>
              <a:ext cx="245510" cy="259766"/>
              <a:chOff x="5908675" y="1281113"/>
              <a:chExt cx="246063" cy="260350"/>
            </a:xfrm>
            <a:solidFill>
              <a:srgbClr val="1A1E21"/>
            </a:solidFill>
            <a:effectLst/>
          </p:grpSpPr>
          <p:sp>
            <p:nvSpPr>
              <p:cNvPr id="5" name="Rectangle 5"/>
              <p:cNvSpPr>
                <a:spLocks noChangeArrowheads="1"/>
              </p:cNvSpPr>
              <p:nvPr/>
            </p:nvSpPr>
            <p:spPr bwMode="auto">
              <a:xfrm>
                <a:off x="6024563" y="1320800"/>
                <a:ext cx="15875" cy="163513"/>
              </a:xfrm>
              <a:prstGeom prst="rect">
                <a:avLst/>
              </a:prstGeom>
              <a:grpFill/>
              <a:ln w="6350" cmpd="sng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/>
                <a:endParaRPr lang="zh-CN" altLang="en-US" sz="3200">
                  <a:solidFill>
                    <a:prstClr val="black">
                      <a:lumMod val="75000"/>
                      <a:lumOff val="2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软雅黑"/>
                </a:endParaRPr>
              </a:p>
            </p:txBody>
          </p:sp>
          <p:sp>
            <p:nvSpPr>
              <p:cNvPr id="6" name="Freeform 6"/>
              <p:cNvSpPr/>
              <p:nvPr/>
            </p:nvSpPr>
            <p:spPr bwMode="auto">
              <a:xfrm>
                <a:off x="5908675" y="1501775"/>
                <a:ext cx="131762" cy="39688"/>
              </a:xfrm>
              <a:custGeom>
                <a:avLst/>
                <a:gdLst>
                  <a:gd name="T0" fmla="*/ 64 w 64"/>
                  <a:gd name="T1" fmla="*/ 20 h 20"/>
                  <a:gd name="T2" fmla="*/ 56 w 64"/>
                  <a:gd name="T3" fmla="*/ 20 h 20"/>
                  <a:gd name="T4" fmla="*/ 44 w 64"/>
                  <a:gd name="T5" fmla="*/ 8 h 20"/>
                  <a:gd name="T6" fmla="*/ 0 w 64"/>
                  <a:gd name="T7" fmla="*/ 8 h 20"/>
                  <a:gd name="T8" fmla="*/ 0 w 64"/>
                  <a:gd name="T9" fmla="*/ 0 h 20"/>
                  <a:gd name="T10" fmla="*/ 44 w 64"/>
                  <a:gd name="T11" fmla="*/ 0 h 20"/>
                  <a:gd name="T12" fmla="*/ 64 w 64"/>
                  <a:gd name="T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20">
                    <a:moveTo>
                      <a:pt x="64" y="20"/>
                    </a:move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13"/>
                      <a:pt x="51" y="8"/>
                      <a:pt x="44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55" y="0"/>
                      <a:pt x="64" y="9"/>
                      <a:pt x="64" y="20"/>
                    </a:cubicBezTo>
                  </a:path>
                </a:pathLst>
              </a:custGeom>
              <a:grpFill/>
              <a:ln w="6350" cmpd="sng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/>
                <a:endParaRPr lang="zh-CN" altLang="en-US" sz="3200">
                  <a:solidFill>
                    <a:prstClr val="black">
                      <a:lumMod val="75000"/>
                      <a:lumOff val="2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软雅黑"/>
                </a:endParaRPr>
              </a:p>
            </p:txBody>
          </p:sp>
          <p:sp>
            <p:nvSpPr>
              <p:cNvPr id="7" name="Freeform 7"/>
              <p:cNvSpPr/>
              <p:nvPr/>
            </p:nvSpPr>
            <p:spPr bwMode="auto">
              <a:xfrm>
                <a:off x="6024563" y="1501775"/>
                <a:ext cx="130175" cy="39688"/>
              </a:xfrm>
              <a:custGeom>
                <a:avLst/>
                <a:gdLst>
                  <a:gd name="T0" fmla="*/ 8 w 64"/>
                  <a:gd name="T1" fmla="*/ 20 h 20"/>
                  <a:gd name="T2" fmla="*/ 0 w 64"/>
                  <a:gd name="T3" fmla="*/ 20 h 20"/>
                  <a:gd name="T4" fmla="*/ 20 w 64"/>
                  <a:gd name="T5" fmla="*/ 0 h 20"/>
                  <a:gd name="T6" fmla="*/ 64 w 64"/>
                  <a:gd name="T7" fmla="*/ 0 h 20"/>
                  <a:gd name="T8" fmla="*/ 64 w 64"/>
                  <a:gd name="T9" fmla="*/ 8 h 20"/>
                  <a:gd name="T10" fmla="*/ 20 w 64"/>
                  <a:gd name="T11" fmla="*/ 8 h 20"/>
                  <a:gd name="T12" fmla="*/ 8 w 64"/>
                  <a:gd name="T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20">
                    <a:moveTo>
                      <a:pt x="8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3" y="8"/>
                      <a:pt x="8" y="13"/>
                      <a:pt x="8" y="20"/>
                    </a:cubicBezTo>
                  </a:path>
                </a:pathLst>
              </a:custGeom>
              <a:grpFill/>
              <a:ln w="6350" cmpd="sng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/>
                <a:endParaRPr lang="zh-CN" altLang="en-US" sz="3200">
                  <a:solidFill>
                    <a:prstClr val="black">
                      <a:lumMod val="75000"/>
                      <a:lumOff val="2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软雅黑"/>
                </a:endParaRPr>
              </a:p>
            </p:txBody>
          </p:sp>
          <p:sp>
            <p:nvSpPr>
              <p:cNvPr id="8" name="Freeform 8"/>
              <p:cNvSpPr/>
              <p:nvPr/>
            </p:nvSpPr>
            <p:spPr bwMode="auto">
              <a:xfrm>
                <a:off x="5908675" y="1281113"/>
                <a:ext cx="131762" cy="203200"/>
              </a:xfrm>
              <a:custGeom>
                <a:avLst/>
                <a:gdLst>
                  <a:gd name="T0" fmla="*/ 48 w 64"/>
                  <a:gd name="T1" fmla="*/ 100 h 100"/>
                  <a:gd name="T2" fmla="*/ 0 w 64"/>
                  <a:gd name="T3" fmla="*/ 100 h 100"/>
                  <a:gd name="T4" fmla="*/ 0 w 64"/>
                  <a:gd name="T5" fmla="*/ 0 h 100"/>
                  <a:gd name="T6" fmla="*/ 44 w 64"/>
                  <a:gd name="T7" fmla="*/ 0 h 100"/>
                  <a:gd name="T8" fmla="*/ 64 w 64"/>
                  <a:gd name="T9" fmla="*/ 20 h 100"/>
                  <a:gd name="T10" fmla="*/ 56 w 64"/>
                  <a:gd name="T11" fmla="*/ 20 h 100"/>
                  <a:gd name="T12" fmla="*/ 44 w 64"/>
                  <a:gd name="T13" fmla="*/ 8 h 100"/>
                  <a:gd name="T14" fmla="*/ 8 w 64"/>
                  <a:gd name="T15" fmla="*/ 8 h 100"/>
                  <a:gd name="T16" fmla="*/ 8 w 64"/>
                  <a:gd name="T17" fmla="*/ 92 h 100"/>
                  <a:gd name="T18" fmla="*/ 48 w 64"/>
                  <a:gd name="T19" fmla="*/ 92 h 100"/>
                  <a:gd name="T20" fmla="*/ 48 w 64"/>
                  <a:gd name="T21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" h="100">
                    <a:moveTo>
                      <a:pt x="48" y="100"/>
                    </a:moveTo>
                    <a:cubicBezTo>
                      <a:pt x="0" y="100"/>
                      <a:pt x="0" y="100"/>
                      <a:pt x="0" y="1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55" y="0"/>
                      <a:pt x="64" y="9"/>
                      <a:pt x="64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13"/>
                      <a:pt x="51" y="8"/>
                      <a:pt x="44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92"/>
                      <a:pt x="8" y="92"/>
                      <a:pt x="8" y="92"/>
                    </a:cubicBezTo>
                    <a:cubicBezTo>
                      <a:pt x="48" y="92"/>
                      <a:pt x="48" y="92"/>
                      <a:pt x="48" y="92"/>
                    </a:cubicBezTo>
                    <a:lnTo>
                      <a:pt x="48" y="100"/>
                    </a:lnTo>
                    <a:close/>
                  </a:path>
                </a:pathLst>
              </a:custGeom>
              <a:grpFill/>
              <a:ln w="6350" cmpd="sng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/>
                <a:endParaRPr lang="zh-CN" altLang="en-US" sz="3200">
                  <a:solidFill>
                    <a:prstClr val="black">
                      <a:lumMod val="75000"/>
                      <a:lumOff val="2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软雅黑"/>
                </a:endParaRPr>
              </a:p>
            </p:txBody>
          </p:sp>
          <p:sp>
            <p:nvSpPr>
              <p:cNvPr id="9" name="Freeform 9"/>
              <p:cNvSpPr/>
              <p:nvPr/>
            </p:nvSpPr>
            <p:spPr bwMode="auto">
              <a:xfrm>
                <a:off x="6024563" y="1281113"/>
                <a:ext cx="130175" cy="203200"/>
              </a:xfrm>
              <a:custGeom>
                <a:avLst/>
                <a:gdLst>
                  <a:gd name="T0" fmla="*/ 64 w 64"/>
                  <a:gd name="T1" fmla="*/ 100 h 100"/>
                  <a:gd name="T2" fmla="*/ 16 w 64"/>
                  <a:gd name="T3" fmla="*/ 100 h 100"/>
                  <a:gd name="T4" fmla="*/ 16 w 64"/>
                  <a:gd name="T5" fmla="*/ 92 h 100"/>
                  <a:gd name="T6" fmla="*/ 56 w 64"/>
                  <a:gd name="T7" fmla="*/ 92 h 100"/>
                  <a:gd name="T8" fmla="*/ 56 w 64"/>
                  <a:gd name="T9" fmla="*/ 8 h 100"/>
                  <a:gd name="T10" fmla="*/ 20 w 64"/>
                  <a:gd name="T11" fmla="*/ 8 h 100"/>
                  <a:gd name="T12" fmla="*/ 8 w 64"/>
                  <a:gd name="T13" fmla="*/ 20 h 100"/>
                  <a:gd name="T14" fmla="*/ 0 w 64"/>
                  <a:gd name="T15" fmla="*/ 20 h 100"/>
                  <a:gd name="T16" fmla="*/ 20 w 64"/>
                  <a:gd name="T17" fmla="*/ 0 h 100"/>
                  <a:gd name="T18" fmla="*/ 64 w 64"/>
                  <a:gd name="T19" fmla="*/ 0 h 100"/>
                  <a:gd name="T20" fmla="*/ 64 w 64"/>
                  <a:gd name="T21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" h="100">
                    <a:moveTo>
                      <a:pt x="64" y="100"/>
                    </a:moveTo>
                    <a:cubicBezTo>
                      <a:pt x="16" y="100"/>
                      <a:pt x="16" y="100"/>
                      <a:pt x="16" y="100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56" y="92"/>
                      <a:pt x="56" y="92"/>
                      <a:pt x="56" y="92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3" y="8"/>
                      <a:pt x="8" y="13"/>
                      <a:pt x="8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64" y="0"/>
                      <a:pt x="64" y="0"/>
                      <a:pt x="64" y="0"/>
                    </a:cubicBezTo>
                    <a:lnTo>
                      <a:pt x="64" y="100"/>
                    </a:lnTo>
                    <a:close/>
                  </a:path>
                </a:pathLst>
              </a:custGeom>
              <a:grpFill/>
              <a:ln w="6350" cmpd="sng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/>
                <a:endParaRPr lang="zh-CN" altLang="en-US" sz="3200">
                  <a:solidFill>
                    <a:prstClr val="black">
                      <a:lumMod val="75000"/>
                      <a:lumOff val="2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软雅黑"/>
                </a:endParaRPr>
              </a:p>
            </p:txBody>
          </p:sp>
        </p:grpSp>
      </p:grpSp>
      <p:grpSp>
        <p:nvGrpSpPr>
          <p:cNvPr id="40" name="组 39"/>
          <p:cNvGrpSpPr/>
          <p:nvPr/>
        </p:nvGrpSpPr>
        <p:grpSpPr>
          <a:xfrm>
            <a:off x="3381109" y="1343937"/>
            <a:ext cx="603451" cy="603451"/>
            <a:chOff x="2535236" y="1007953"/>
            <a:chExt cx="452588" cy="452588"/>
          </a:xfrm>
        </p:grpSpPr>
        <p:sp>
          <p:nvSpPr>
            <p:cNvPr id="11" name="椭圆 10"/>
            <p:cNvSpPr/>
            <p:nvPr/>
          </p:nvSpPr>
          <p:spPr>
            <a:xfrm>
              <a:off x="2535236" y="1007953"/>
              <a:ext cx="452588" cy="452588"/>
            </a:xfrm>
            <a:prstGeom prst="ellipse">
              <a:avLst/>
            </a:prstGeom>
            <a:noFill/>
            <a:ln w="6350" cmpd="sng">
              <a:solidFill>
                <a:srgbClr val="1A1E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3200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grpSp>
          <p:nvGrpSpPr>
            <p:cNvPr id="12" name="组合 138"/>
            <p:cNvGrpSpPr/>
            <p:nvPr/>
          </p:nvGrpSpPr>
          <p:grpSpPr>
            <a:xfrm>
              <a:off x="2633231" y="1105948"/>
              <a:ext cx="256597" cy="256598"/>
              <a:chOff x="5903913" y="4632325"/>
              <a:chExt cx="257175" cy="257176"/>
            </a:xfrm>
            <a:solidFill>
              <a:srgbClr val="1A1E21"/>
            </a:solidFill>
            <a:effectLst/>
          </p:grpSpPr>
          <p:sp>
            <p:nvSpPr>
              <p:cNvPr id="13" name="Freeform 16"/>
              <p:cNvSpPr/>
              <p:nvPr/>
            </p:nvSpPr>
            <p:spPr bwMode="auto">
              <a:xfrm>
                <a:off x="5934075" y="4783138"/>
                <a:ext cx="195262" cy="106363"/>
              </a:xfrm>
              <a:custGeom>
                <a:avLst/>
                <a:gdLst>
                  <a:gd name="T0" fmla="*/ 123 w 123"/>
                  <a:gd name="T1" fmla="*/ 67 h 67"/>
                  <a:gd name="T2" fmla="*/ 0 w 123"/>
                  <a:gd name="T3" fmla="*/ 67 h 67"/>
                  <a:gd name="T4" fmla="*/ 0 w 123"/>
                  <a:gd name="T5" fmla="*/ 0 h 67"/>
                  <a:gd name="T6" fmla="*/ 10 w 123"/>
                  <a:gd name="T7" fmla="*/ 0 h 67"/>
                  <a:gd name="T8" fmla="*/ 10 w 123"/>
                  <a:gd name="T9" fmla="*/ 57 h 67"/>
                  <a:gd name="T10" fmla="*/ 113 w 123"/>
                  <a:gd name="T11" fmla="*/ 57 h 67"/>
                  <a:gd name="T12" fmla="*/ 113 w 123"/>
                  <a:gd name="T13" fmla="*/ 0 h 67"/>
                  <a:gd name="T14" fmla="*/ 123 w 123"/>
                  <a:gd name="T15" fmla="*/ 0 h 67"/>
                  <a:gd name="T16" fmla="*/ 123 w 123"/>
                  <a:gd name="T17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3" h="67">
                    <a:moveTo>
                      <a:pt x="123" y="67"/>
                    </a:moveTo>
                    <a:lnTo>
                      <a:pt x="0" y="67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10" y="57"/>
                    </a:lnTo>
                    <a:lnTo>
                      <a:pt x="113" y="57"/>
                    </a:lnTo>
                    <a:lnTo>
                      <a:pt x="113" y="0"/>
                    </a:lnTo>
                    <a:lnTo>
                      <a:pt x="123" y="0"/>
                    </a:lnTo>
                    <a:lnTo>
                      <a:pt x="123" y="67"/>
                    </a:lnTo>
                    <a:close/>
                  </a:path>
                </a:pathLst>
              </a:custGeom>
              <a:grpFill/>
              <a:ln w="6350" cmpd="sng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/>
                <a:endParaRPr lang="zh-CN" altLang="en-US" sz="3200">
                  <a:solidFill>
                    <a:prstClr val="black">
                      <a:lumMod val="75000"/>
                      <a:lumOff val="2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软雅黑"/>
                </a:endParaRPr>
              </a:p>
            </p:txBody>
          </p:sp>
          <p:sp>
            <p:nvSpPr>
              <p:cNvPr id="14" name="Freeform 17"/>
              <p:cNvSpPr/>
              <p:nvPr/>
            </p:nvSpPr>
            <p:spPr bwMode="auto">
              <a:xfrm>
                <a:off x="5903913" y="4632325"/>
                <a:ext cx="257175" cy="149225"/>
              </a:xfrm>
              <a:custGeom>
                <a:avLst/>
                <a:gdLst>
                  <a:gd name="T0" fmla="*/ 154 w 162"/>
                  <a:gd name="T1" fmla="*/ 94 h 94"/>
                  <a:gd name="T2" fmla="*/ 81 w 162"/>
                  <a:gd name="T3" fmla="*/ 15 h 94"/>
                  <a:gd name="T4" fmla="*/ 7 w 162"/>
                  <a:gd name="T5" fmla="*/ 94 h 94"/>
                  <a:gd name="T6" fmla="*/ 0 w 162"/>
                  <a:gd name="T7" fmla="*/ 86 h 94"/>
                  <a:gd name="T8" fmla="*/ 81 w 162"/>
                  <a:gd name="T9" fmla="*/ 0 h 94"/>
                  <a:gd name="T10" fmla="*/ 162 w 162"/>
                  <a:gd name="T11" fmla="*/ 86 h 94"/>
                  <a:gd name="T12" fmla="*/ 154 w 162"/>
                  <a:gd name="T13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2" h="94">
                    <a:moveTo>
                      <a:pt x="154" y="94"/>
                    </a:moveTo>
                    <a:lnTo>
                      <a:pt x="81" y="15"/>
                    </a:lnTo>
                    <a:lnTo>
                      <a:pt x="7" y="94"/>
                    </a:lnTo>
                    <a:lnTo>
                      <a:pt x="0" y="86"/>
                    </a:lnTo>
                    <a:lnTo>
                      <a:pt x="81" y="0"/>
                    </a:lnTo>
                    <a:lnTo>
                      <a:pt x="162" y="86"/>
                    </a:lnTo>
                    <a:lnTo>
                      <a:pt x="154" y="94"/>
                    </a:lnTo>
                    <a:close/>
                  </a:path>
                </a:pathLst>
              </a:custGeom>
              <a:grpFill/>
              <a:ln w="6350" cmpd="sng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/>
                <a:endParaRPr lang="zh-CN" altLang="en-US" sz="3200">
                  <a:solidFill>
                    <a:prstClr val="black">
                      <a:lumMod val="75000"/>
                      <a:lumOff val="2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软雅黑"/>
                </a:endParaRPr>
              </a:p>
            </p:txBody>
          </p:sp>
          <p:sp>
            <p:nvSpPr>
              <p:cNvPr id="15" name="Freeform 18"/>
              <p:cNvSpPr/>
              <p:nvPr/>
            </p:nvSpPr>
            <p:spPr bwMode="auto">
              <a:xfrm>
                <a:off x="5999163" y="4783138"/>
                <a:ext cx="65087" cy="73025"/>
              </a:xfrm>
              <a:custGeom>
                <a:avLst/>
                <a:gdLst>
                  <a:gd name="T0" fmla="*/ 41 w 41"/>
                  <a:gd name="T1" fmla="*/ 46 h 46"/>
                  <a:gd name="T2" fmla="*/ 31 w 41"/>
                  <a:gd name="T3" fmla="*/ 46 h 46"/>
                  <a:gd name="T4" fmla="*/ 31 w 41"/>
                  <a:gd name="T5" fmla="*/ 10 h 46"/>
                  <a:gd name="T6" fmla="*/ 10 w 41"/>
                  <a:gd name="T7" fmla="*/ 10 h 46"/>
                  <a:gd name="T8" fmla="*/ 10 w 41"/>
                  <a:gd name="T9" fmla="*/ 46 h 46"/>
                  <a:gd name="T10" fmla="*/ 0 w 41"/>
                  <a:gd name="T11" fmla="*/ 46 h 46"/>
                  <a:gd name="T12" fmla="*/ 0 w 41"/>
                  <a:gd name="T13" fmla="*/ 0 h 46"/>
                  <a:gd name="T14" fmla="*/ 41 w 41"/>
                  <a:gd name="T15" fmla="*/ 0 h 46"/>
                  <a:gd name="T16" fmla="*/ 41 w 41"/>
                  <a:gd name="T1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46">
                    <a:moveTo>
                      <a:pt x="41" y="46"/>
                    </a:moveTo>
                    <a:lnTo>
                      <a:pt x="31" y="46"/>
                    </a:lnTo>
                    <a:lnTo>
                      <a:pt x="31" y="10"/>
                    </a:lnTo>
                    <a:lnTo>
                      <a:pt x="10" y="10"/>
                    </a:lnTo>
                    <a:lnTo>
                      <a:pt x="10" y="46"/>
                    </a:lnTo>
                    <a:lnTo>
                      <a:pt x="0" y="46"/>
                    </a:lnTo>
                    <a:lnTo>
                      <a:pt x="0" y="0"/>
                    </a:lnTo>
                    <a:lnTo>
                      <a:pt x="41" y="0"/>
                    </a:lnTo>
                    <a:lnTo>
                      <a:pt x="41" y="46"/>
                    </a:lnTo>
                    <a:close/>
                  </a:path>
                </a:pathLst>
              </a:custGeom>
              <a:grpFill/>
              <a:ln w="6350" cmpd="sng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/>
                <a:endParaRPr lang="zh-CN" altLang="en-US" sz="3200">
                  <a:solidFill>
                    <a:prstClr val="black">
                      <a:lumMod val="75000"/>
                      <a:lumOff val="2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软雅黑"/>
                </a:endParaRPr>
              </a:p>
            </p:txBody>
          </p:sp>
          <p:sp>
            <p:nvSpPr>
              <p:cNvPr id="16" name="Freeform 19"/>
              <p:cNvSpPr>
                <a:spLocks noEditPoints="1"/>
              </p:cNvSpPr>
              <p:nvPr/>
            </p:nvSpPr>
            <p:spPr bwMode="auto">
              <a:xfrm>
                <a:off x="5999163" y="4702175"/>
                <a:ext cx="65087" cy="65088"/>
              </a:xfrm>
              <a:custGeom>
                <a:avLst/>
                <a:gdLst>
                  <a:gd name="T0" fmla="*/ 16 w 32"/>
                  <a:gd name="T1" fmla="*/ 32 h 32"/>
                  <a:gd name="T2" fmla="*/ 0 w 32"/>
                  <a:gd name="T3" fmla="*/ 16 h 32"/>
                  <a:gd name="T4" fmla="*/ 16 w 32"/>
                  <a:gd name="T5" fmla="*/ 0 h 32"/>
                  <a:gd name="T6" fmla="*/ 32 w 32"/>
                  <a:gd name="T7" fmla="*/ 16 h 32"/>
                  <a:gd name="T8" fmla="*/ 16 w 32"/>
                  <a:gd name="T9" fmla="*/ 32 h 32"/>
                  <a:gd name="T10" fmla="*/ 16 w 32"/>
                  <a:gd name="T11" fmla="*/ 8 h 32"/>
                  <a:gd name="T12" fmla="*/ 8 w 32"/>
                  <a:gd name="T13" fmla="*/ 16 h 32"/>
                  <a:gd name="T14" fmla="*/ 16 w 32"/>
                  <a:gd name="T15" fmla="*/ 24 h 32"/>
                  <a:gd name="T16" fmla="*/ 24 w 32"/>
                  <a:gd name="T17" fmla="*/ 16 h 32"/>
                  <a:gd name="T18" fmla="*/ 16 w 32"/>
                  <a:gd name="T19" fmla="*/ 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2">
                    <a:moveTo>
                      <a:pt x="16" y="32"/>
                    </a:moveTo>
                    <a:cubicBezTo>
                      <a:pt x="7" y="32"/>
                      <a:pt x="0" y="25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5" y="0"/>
                      <a:pt x="32" y="7"/>
                      <a:pt x="32" y="16"/>
                    </a:cubicBezTo>
                    <a:cubicBezTo>
                      <a:pt x="32" y="25"/>
                      <a:pt x="25" y="32"/>
                      <a:pt x="16" y="32"/>
                    </a:cubicBezTo>
                    <a:moveTo>
                      <a:pt x="16" y="8"/>
                    </a:moveTo>
                    <a:cubicBezTo>
                      <a:pt x="12" y="8"/>
                      <a:pt x="8" y="12"/>
                      <a:pt x="8" y="16"/>
                    </a:cubicBezTo>
                    <a:cubicBezTo>
                      <a:pt x="8" y="20"/>
                      <a:pt x="12" y="24"/>
                      <a:pt x="16" y="24"/>
                    </a:cubicBezTo>
                    <a:cubicBezTo>
                      <a:pt x="20" y="24"/>
                      <a:pt x="24" y="20"/>
                      <a:pt x="24" y="16"/>
                    </a:cubicBezTo>
                    <a:cubicBezTo>
                      <a:pt x="24" y="12"/>
                      <a:pt x="20" y="8"/>
                      <a:pt x="16" y="8"/>
                    </a:cubicBezTo>
                  </a:path>
                </a:pathLst>
              </a:custGeom>
              <a:grpFill/>
              <a:ln w="6350" cmpd="sng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/>
                <a:endParaRPr lang="zh-CN" altLang="en-US" sz="3200">
                  <a:solidFill>
                    <a:prstClr val="black">
                      <a:lumMod val="75000"/>
                      <a:lumOff val="2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软雅黑"/>
                </a:endParaRPr>
              </a:p>
            </p:txBody>
          </p:sp>
        </p:grpSp>
      </p:grpSp>
      <p:grpSp>
        <p:nvGrpSpPr>
          <p:cNvPr id="41" name="组 40"/>
          <p:cNvGrpSpPr/>
          <p:nvPr/>
        </p:nvGrpSpPr>
        <p:grpSpPr>
          <a:xfrm>
            <a:off x="3380050" y="3257597"/>
            <a:ext cx="603451" cy="603451"/>
            <a:chOff x="2534442" y="2443198"/>
            <a:chExt cx="452588" cy="452588"/>
          </a:xfrm>
        </p:grpSpPr>
        <p:sp>
          <p:nvSpPr>
            <p:cNvPr id="18" name="椭圆 17"/>
            <p:cNvSpPr/>
            <p:nvPr/>
          </p:nvSpPr>
          <p:spPr>
            <a:xfrm>
              <a:off x="2534442" y="2443198"/>
              <a:ext cx="452588" cy="452588"/>
            </a:xfrm>
            <a:prstGeom prst="ellipse">
              <a:avLst/>
            </a:prstGeom>
            <a:noFill/>
            <a:ln w="6350" cmpd="sng">
              <a:solidFill>
                <a:srgbClr val="1A1E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3200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9" name="Freeform 10"/>
            <p:cNvSpPr/>
            <p:nvPr/>
          </p:nvSpPr>
          <p:spPr bwMode="auto">
            <a:xfrm>
              <a:off x="2630061" y="2546737"/>
              <a:ext cx="261349" cy="245511"/>
            </a:xfrm>
            <a:custGeom>
              <a:avLst/>
              <a:gdLst>
                <a:gd name="T0" fmla="*/ 40 w 128"/>
                <a:gd name="T1" fmla="*/ 120 h 120"/>
                <a:gd name="T2" fmla="*/ 12 w 128"/>
                <a:gd name="T3" fmla="*/ 108 h 120"/>
                <a:gd name="T4" fmla="*/ 0 w 128"/>
                <a:gd name="T5" fmla="*/ 80 h 120"/>
                <a:gd name="T6" fmla="*/ 12 w 128"/>
                <a:gd name="T7" fmla="*/ 52 h 120"/>
                <a:gd name="T8" fmla="*/ 58 w 128"/>
                <a:gd name="T9" fmla="*/ 2 h 120"/>
                <a:gd name="T10" fmla="*/ 64 w 128"/>
                <a:gd name="T11" fmla="*/ 8 h 120"/>
                <a:gd name="T12" fmla="*/ 17 w 128"/>
                <a:gd name="T13" fmla="*/ 57 h 120"/>
                <a:gd name="T14" fmla="*/ 8 w 128"/>
                <a:gd name="T15" fmla="*/ 80 h 120"/>
                <a:gd name="T16" fmla="*/ 17 w 128"/>
                <a:gd name="T17" fmla="*/ 103 h 120"/>
                <a:gd name="T18" fmla="*/ 40 w 128"/>
                <a:gd name="T19" fmla="*/ 112 h 120"/>
                <a:gd name="T20" fmla="*/ 63 w 128"/>
                <a:gd name="T21" fmla="*/ 103 h 120"/>
                <a:gd name="T22" fmla="*/ 113 w 128"/>
                <a:gd name="T23" fmla="*/ 49 h 120"/>
                <a:gd name="T24" fmla="*/ 120 w 128"/>
                <a:gd name="T25" fmla="*/ 32 h 120"/>
                <a:gd name="T26" fmla="*/ 113 w 128"/>
                <a:gd name="T27" fmla="*/ 15 h 120"/>
                <a:gd name="T28" fmla="*/ 96 w 128"/>
                <a:gd name="T29" fmla="*/ 8 h 120"/>
                <a:gd name="T30" fmla="*/ 79 w 128"/>
                <a:gd name="T31" fmla="*/ 15 h 120"/>
                <a:gd name="T32" fmla="*/ 29 w 128"/>
                <a:gd name="T33" fmla="*/ 69 h 120"/>
                <a:gd name="T34" fmla="*/ 29 w 128"/>
                <a:gd name="T35" fmla="*/ 91 h 120"/>
                <a:gd name="T36" fmla="*/ 40 w 128"/>
                <a:gd name="T37" fmla="*/ 96 h 120"/>
                <a:gd name="T38" fmla="*/ 40 w 128"/>
                <a:gd name="T39" fmla="*/ 96 h 120"/>
                <a:gd name="T40" fmla="*/ 51 w 128"/>
                <a:gd name="T41" fmla="*/ 91 h 120"/>
                <a:gd name="T42" fmla="*/ 100 w 128"/>
                <a:gd name="T43" fmla="*/ 41 h 120"/>
                <a:gd name="T44" fmla="*/ 105 w 128"/>
                <a:gd name="T45" fmla="*/ 47 h 120"/>
                <a:gd name="T46" fmla="*/ 57 w 128"/>
                <a:gd name="T47" fmla="*/ 97 h 120"/>
                <a:gd name="T48" fmla="*/ 40 w 128"/>
                <a:gd name="T49" fmla="*/ 104 h 120"/>
                <a:gd name="T50" fmla="*/ 40 w 128"/>
                <a:gd name="T51" fmla="*/ 104 h 120"/>
                <a:gd name="T52" fmla="*/ 23 w 128"/>
                <a:gd name="T53" fmla="*/ 97 h 120"/>
                <a:gd name="T54" fmla="*/ 23 w 128"/>
                <a:gd name="T55" fmla="*/ 63 h 120"/>
                <a:gd name="T56" fmla="*/ 73 w 128"/>
                <a:gd name="T57" fmla="*/ 9 h 120"/>
                <a:gd name="T58" fmla="*/ 96 w 128"/>
                <a:gd name="T59" fmla="*/ 0 h 120"/>
                <a:gd name="T60" fmla="*/ 119 w 128"/>
                <a:gd name="T61" fmla="*/ 9 h 120"/>
                <a:gd name="T62" fmla="*/ 128 w 128"/>
                <a:gd name="T63" fmla="*/ 32 h 120"/>
                <a:gd name="T64" fmla="*/ 119 w 128"/>
                <a:gd name="T65" fmla="*/ 55 h 120"/>
                <a:gd name="T66" fmla="*/ 68 w 128"/>
                <a:gd name="T67" fmla="*/ 108 h 120"/>
                <a:gd name="T68" fmla="*/ 40 w 128"/>
                <a:gd name="T6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" h="120">
                  <a:moveTo>
                    <a:pt x="40" y="120"/>
                  </a:moveTo>
                  <a:cubicBezTo>
                    <a:pt x="29" y="120"/>
                    <a:pt x="19" y="116"/>
                    <a:pt x="12" y="108"/>
                  </a:cubicBezTo>
                  <a:cubicBezTo>
                    <a:pt x="4" y="101"/>
                    <a:pt x="0" y="91"/>
                    <a:pt x="0" y="80"/>
                  </a:cubicBezTo>
                  <a:cubicBezTo>
                    <a:pt x="0" y="69"/>
                    <a:pt x="4" y="59"/>
                    <a:pt x="12" y="5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1" y="63"/>
                    <a:pt x="8" y="71"/>
                    <a:pt x="8" y="80"/>
                  </a:cubicBezTo>
                  <a:cubicBezTo>
                    <a:pt x="8" y="89"/>
                    <a:pt x="11" y="97"/>
                    <a:pt x="17" y="103"/>
                  </a:cubicBezTo>
                  <a:cubicBezTo>
                    <a:pt x="23" y="109"/>
                    <a:pt x="31" y="112"/>
                    <a:pt x="40" y="112"/>
                  </a:cubicBezTo>
                  <a:cubicBezTo>
                    <a:pt x="49" y="112"/>
                    <a:pt x="57" y="109"/>
                    <a:pt x="63" y="103"/>
                  </a:cubicBezTo>
                  <a:cubicBezTo>
                    <a:pt x="113" y="49"/>
                    <a:pt x="113" y="49"/>
                    <a:pt x="113" y="49"/>
                  </a:cubicBezTo>
                  <a:cubicBezTo>
                    <a:pt x="118" y="44"/>
                    <a:pt x="120" y="38"/>
                    <a:pt x="120" y="32"/>
                  </a:cubicBezTo>
                  <a:cubicBezTo>
                    <a:pt x="120" y="26"/>
                    <a:pt x="118" y="20"/>
                    <a:pt x="113" y="15"/>
                  </a:cubicBezTo>
                  <a:cubicBezTo>
                    <a:pt x="108" y="10"/>
                    <a:pt x="102" y="8"/>
                    <a:pt x="96" y="8"/>
                  </a:cubicBezTo>
                  <a:cubicBezTo>
                    <a:pt x="90" y="8"/>
                    <a:pt x="84" y="10"/>
                    <a:pt x="79" y="15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22" y="75"/>
                    <a:pt x="22" y="85"/>
                    <a:pt x="29" y="91"/>
                  </a:cubicBezTo>
                  <a:cubicBezTo>
                    <a:pt x="32" y="94"/>
                    <a:pt x="36" y="96"/>
                    <a:pt x="40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4" y="96"/>
                    <a:pt x="48" y="94"/>
                    <a:pt x="51" y="9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57" y="97"/>
                    <a:pt x="57" y="97"/>
                    <a:pt x="57" y="97"/>
                  </a:cubicBezTo>
                  <a:cubicBezTo>
                    <a:pt x="52" y="102"/>
                    <a:pt x="46" y="104"/>
                    <a:pt x="40" y="104"/>
                  </a:cubicBezTo>
                  <a:cubicBezTo>
                    <a:pt x="40" y="104"/>
                    <a:pt x="40" y="104"/>
                    <a:pt x="40" y="104"/>
                  </a:cubicBezTo>
                  <a:cubicBezTo>
                    <a:pt x="34" y="104"/>
                    <a:pt x="28" y="102"/>
                    <a:pt x="23" y="97"/>
                  </a:cubicBezTo>
                  <a:cubicBezTo>
                    <a:pt x="14" y="88"/>
                    <a:pt x="14" y="72"/>
                    <a:pt x="23" y="63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9" y="3"/>
                    <a:pt x="87" y="0"/>
                    <a:pt x="96" y="0"/>
                  </a:cubicBezTo>
                  <a:cubicBezTo>
                    <a:pt x="105" y="0"/>
                    <a:pt x="113" y="3"/>
                    <a:pt x="119" y="9"/>
                  </a:cubicBezTo>
                  <a:cubicBezTo>
                    <a:pt x="125" y="15"/>
                    <a:pt x="128" y="23"/>
                    <a:pt x="128" y="32"/>
                  </a:cubicBezTo>
                  <a:cubicBezTo>
                    <a:pt x="128" y="41"/>
                    <a:pt x="125" y="49"/>
                    <a:pt x="119" y="55"/>
                  </a:cubicBezTo>
                  <a:cubicBezTo>
                    <a:pt x="68" y="108"/>
                    <a:pt x="68" y="108"/>
                    <a:pt x="68" y="108"/>
                  </a:cubicBezTo>
                  <a:cubicBezTo>
                    <a:pt x="61" y="116"/>
                    <a:pt x="51" y="120"/>
                    <a:pt x="40" y="120"/>
                  </a:cubicBezTo>
                </a:path>
              </a:pathLst>
            </a:custGeom>
            <a:solidFill>
              <a:srgbClr val="1A1E21"/>
            </a:solidFill>
            <a:ln w="6350" cmpd="sng">
              <a:noFill/>
            </a:ln>
            <a:effectLst/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CN" altLang="en-US" sz="32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43" name="组 42"/>
          <p:cNvGrpSpPr/>
          <p:nvPr/>
        </p:nvGrpSpPr>
        <p:grpSpPr>
          <a:xfrm>
            <a:off x="8209029" y="3257597"/>
            <a:ext cx="603451" cy="603451"/>
            <a:chOff x="6156176" y="2443198"/>
            <a:chExt cx="452588" cy="452588"/>
          </a:xfrm>
        </p:grpSpPr>
        <p:sp>
          <p:nvSpPr>
            <p:cNvPr id="21" name="椭圆 20"/>
            <p:cNvSpPr/>
            <p:nvPr/>
          </p:nvSpPr>
          <p:spPr>
            <a:xfrm>
              <a:off x="6156176" y="2443198"/>
              <a:ext cx="452588" cy="452588"/>
            </a:xfrm>
            <a:prstGeom prst="ellipse">
              <a:avLst/>
            </a:prstGeom>
            <a:noFill/>
            <a:ln w="6350" cmpd="sng">
              <a:solidFill>
                <a:srgbClr val="1A1E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3200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grpSp>
          <p:nvGrpSpPr>
            <p:cNvPr id="22" name="组合 148"/>
            <p:cNvGrpSpPr/>
            <p:nvPr/>
          </p:nvGrpSpPr>
          <p:grpSpPr>
            <a:xfrm>
              <a:off x="6251795" y="2553864"/>
              <a:ext cx="261349" cy="231255"/>
              <a:chOff x="3889375" y="3302000"/>
              <a:chExt cx="261938" cy="231776"/>
            </a:xfrm>
            <a:solidFill>
              <a:srgbClr val="1A1E21"/>
            </a:solidFill>
            <a:effectLst/>
          </p:grpSpPr>
          <p:sp>
            <p:nvSpPr>
              <p:cNvPr id="23" name="Freeform 11"/>
              <p:cNvSpPr/>
              <p:nvPr/>
            </p:nvSpPr>
            <p:spPr bwMode="auto">
              <a:xfrm>
                <a:off x="3956050" y="3354388"/>
                <a:ext cx="57150" cy="98425"/>
              </a:xfrm>
              <a:custGeom>
                <a:avLst/>
                <a:gdLst>
                  <a:gd name="T0" fmla="*/ 36 w 36"/>
                  <a:gd name="T1" fmla="*/ 62 h 62"/>
                  <a:gd name="T2" fmla="*/ 10 w 36"/>
                  <a:gd name="T3" fmla="*/ 62 h 62"/>
                  <a:gd name="T4" fmla="*/ 10 w 36"/>
                  <a:gd name="T5" fmla="*/ 52 h 62"/>
                  <a:gd name="T6" fmla="*/ 25 w 36"/>
                  <a:gd name="T7" fmla="*/ 52 h 62"/>
                  <a:gd name="T8" fmla="*/ 25 w 36"/>
                  <a:gd name="T9" fmla="*/ 10 h 62"/>
                  <a:gd name="T10" fmla="*/ 0 w 36"/>
                  <a:gd name="T11" fmla="*/ 10 h 62"/>
                  <a:gd name="T12" fmla="*/ 0 w 36"/>
                  <a:gd name="T13" fmla="*/ 0 h 62"/>
                  <a:gd name="T14" fmla="*/ 36 w 36"/>
                  <a:gd name="T15" fmla="*/ 0 h 62"/>
                  <a:gd name="T16" fmla="*/ 36 w 36"/>
                  <a:gd name="T17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62">
                    <a:moveTo>
                      <a:pt x="36" y="62"/>
                    </a:moveTo>
                    <a:lnTo>
                      <a:pt x="10" y="62"/>
                    </a:lnTo>
                    <a:lnTo>
                      <a:pt x="10" y="52"/>
                    </a:lnTo>
                    <a:lnTo>
                      <a:pt x="25" y="52"/>
                    </a:lnTo>
                    <a:lnTo>
                      <a:pt x="25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36" y="0"/>
                    </a:lnTo>
                    <a:lnTo>
                      <a:pt x="36" y="62"/>
                    </a:lnTo>
                    <a:close/>
                  </a:path>
                </a:pathLst>
              </a:custGeom>
              <a:grpFill/>
              <a:ln w="6350" cmpd="sng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/>
                <a:endParaRPr lang="zh-CN" altLang="en-US" sz="32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4" name="Freeform 12"/>
              <p:cNvSpPr/>
              <p:nvPr/>
            </p:nvSpPr>
            <p:spPr bwMode="auto">
              <a:xfrm>
                <a:off x="4002088" y="3302000"/>
                <a:ext cx="149225" cy="203200"/>
              </a:xfrm>
              <a:custGeom>
                <a:avLst/>
                <a:gdLst>
                  <a:gd name="T0" fmla="*/ 94 w 94"/>
                  <a:gd name="T1" fmla="*/ 128 h 128"/>
                  <a:gd name="T2" fmla="*/ 0 w 94"/>
                  <a:gd name="T3" fmla="*/ 95 h 128"/>
                  <a:gd name="T4" fmla="*/ 3 w 94"/>
                  <a:gd name="T5" fmla="*/ 85 h 128"/>
                  <a:gd name="T6" fmla="*/ 84 w 94"/>
                  <a:gd name="T7" fmla="*/ 113 h 128"/>
                  <a:gd name="T8" fmla="*/ 84 w 94"/>
                  <a:gd name="T9" fmla="*/ 15 h 128"/>
                  <a:gd name="T10" fmla="*/ 3 w 94"/>
                  <a:gd name="T11" fmla="*/ 43 h 128"/>
                  <a:gd name="T12" fmla="*/ 0 w 94"/>
                  <a:gd name="T13" fmla="*/ 33 h 128"/>
                  <a:gd name="T14" fmla="*/ 94 w 94"/>
                  <a:gd name="T15" fmla="*/ 0 h 128"/>
                  <a:gd name="T16" fmla="*/ 94 w 94"/>
                  <a:gd name="T1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28">
                    <a:moveTo>
                      <a:pt x="94" y="128"/>
                    </a:moveTo>
                    <a:lnTo>
                      <a:pt x="0" y="95"/>
                    </a:lnTo>
                    <a:lnTo>
                      <a:pt x="3" y="85"/>
                    </a:lnTo>
                    <a:lnTo>
                      <a:pt x="84" y="113"/>
                    </a:lnTo>
                    <a:lnTo>
                      <a:pt x="84" y="15"/>
                    </a:lnTo>
                    <a:lnTo>
                      <a:pt x="3" y="43"/>
                    </a:lnTo>
                    <a:lnTo>
                      <a:pt x="0" y="33"/>
                    </a:lnTo>
                    <a:lnTo>
                      <a:pt x="94" y="0"/>
                    </a:lnTo>
                    <a:lnTo>
                      <a:pt x="94" y="128"/>
                    </a:lnTo>
                    <a:close/>
                  </a:path>
                </a:pathLst>
              </a:custGeom>
              <a:grpFill/>
              <a:ln w="6350" cmpd="sng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/>
                <a:endParaRPr lang="zh-CN" altLang="en-US" sz="32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5" name="Freeform 13"/>
              <p:cNvSpPr/>
              <p:nvPr/>
            </p:nvSpPr>
            <p:spPr bwMode="auto">
              <a:xfrm>
                <a:off x="4035425" y="3352800"/>
                <a:ext cx="77787" cy="42863"/>
              </a:xfrm>
              <a:custGeom>
                <a:avLst/>
                <a:gdLst>
                  <a:gd name="T0" fmla="*/ 2 w 49"/>
                  <a:gd name="T1" fmla="*/ 27 h 27"/>
                  <a:gd name="T2" fmla="*/ 0 w 49"/>
                  <a:gd name="T3" fmla="*/ 17 h 27"/>
                  <a:gd name="T4" fmla="*/ 46 w 49"/>
                  <a:gd name="T5" fmla="*/ 0 h 27"/>
                  <a:gd name="T6" fmla="*/ 49 w 49"/>
                  <a:gd name="T7" fmla="*/ 9 h 27"/>
                  <a:gd name="T8" fmla="*/ 2 w 49"/>
                  <a:gd name="T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27">
                    <a:moveTo>
                      <a:pt x="2" y="27"/>
                    </a:moveTo>
                    <a:lnTo>
                      <a:pt x="0" y="17"/>
                    </a:lnTo>
                    <a:lnTo>
                      <a:pt x="46" y="0"/>
                    </a:lnTo>
                    <a:lnTo>
                      <a:pt x="49" y="9"/>
                    </a:lnTo>
                    <a:lnTo>
                      <a:pt x="2" y="27"/>
                    </a:lnTo>
                    <a:close/>
                  </a:path>
                </a:pathLst>
              </a:custGeom>
              <a:grpFill/>
              <a:ln w="6350" cmpd="sng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/>
                <a:endParaRPr lang="zh-CN" altLang="en-US" sz="32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6" name="Freeform 14"/>
              <p:cNvSpPr>
                <a:spLocks noEditPoints="1"/>
              </p:cNvSpPr>
              <p:nvPr/>
            </p:nvSpPr>
            <p:spPr bwMode="auto">
              <a:xfrm>
                <a:off x="3889375" y="3354388"/>
                <a:ext cx="49212" cy="98425"/>
              </a:xfrm>
              <a:custGeom>
                <a:avLst/>
                <a:gdLst>
                  <a:gd name="T0" fmla="*/ 31 w 31"/>
                  <a:gd name="T1" fmla="*/ 62 h 62"/>
                  <a:gd name="T2" fmla="*/ 0 w 31"/>
                  <a:gd name="T3" fmla="*/ 62 h 62"/>
                  <a:gd name="T4" fmla="*/ 0 w 31"/>
                  <a:gd name="T5" fmla="*/ 0 h 62"/>
                  <a:gd name="T6" fmla="*/ 31 w 31"/>
                  <a:gd name="T7" fmla="*/ 0 h 62"/>
                  <a:gd name="T8" fmla="*/ 31 w 31"/>
                  <a:gd name="T9" fmla="*/ 62 h 62"/>
                  <a:gd name="T10" fmla="*/ 11 w 31"/>
                  <a:gd name="T11" fmla="*/ 52 h 62"/>
                  <a:gd name="T12" fmla="*/ 21 w 31"/>
                  <a:gd name="T13" fmla="*/ 52 h 62"/>
                  <a:gd name="T14" fmla="*/ 21 w 31"/>
                  <a:gd name="T15" fmla="*/ 10 h 62"/>
                  <a:gd name="T16" fmla="*/ 11 w 31"/>
                  <a:gd name="T17" fmla="*/ 10 h 62"/>
                  <a:gd name="T18" fmla="*/ 11 w 31"/>
                  <a:gd name="T19" fmla="*/ 5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62">
                    <a:moveTo>
                      <a:pt x="31" y="62"/>
                    </a:moveTo>
                    <a:lnTo>
                      <a:pt x="0" y="62"/>
                    </a:lnTo>
                    <a:lnTo>
                      <a:pt x="0" y="0"/>
                    </a:lnTo>
                    <a:lnTo>
                      <a:pt x="31" y="0"/>
                    </a:lnTo>
                    <a:lnTo>
                      <a:pt x="31" y="62"/>
                    </a:lnTo>
                    <a:close/>
                    <a:moveTo>
                      <a:pt x="11" y="52"/>
                    </a:moveTo>
                    <a:lnTo>
                      <a:pt x="21" y="52"/>
                    </a:lnTo>
                    <a:lnTo>
                      <a:pt x="21" y="10"/>
                    </a:lnTo>
                    <a:lnTo>
                      <a:pt x="11" y="10"/>
                    </a:lnTo>
                    <a:lnTo>
                      <a:pt x="11" y="52"/>
                    </a:lnTo>
                    <a:close/>
                  </a:path>
                </a:pathLst>
              </a:custGeom>
              <a:grpFill/>
              <a:ln w="6350" cmpd="sng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/>
                <a:endParaRPr lang="zh-CN" altLang="en-US" sz="32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7" name="Freeform 15"/>
              <p:cNvSpPr/>
              <p:nvPr/>
            </p:nvSpPr>
            <p:spPr bwMode="auto">
              <a:xfrm>
                <a:off x="3922713" y="3468688"/>
                <a:ext cx="80962" cy="65088"/>
              </a:xfrm>
              <a:custGeom>
                <a:avLst/>
                <a:gdLst>
                  <a:gd name="T0" fmla="*/ 16 w 40"/>
                  <a:gd name="T1" fmla="*/ 32 h 32"/>
                  <a:gd name="T2" fmla="*/ 0 w 40"/>
                  <a:gd name="T3" fmla="*/ 16 h 32"/>
                  <a:gd name="T4" fmla="*/ 0 w 40"/>
                  <a:gd name="T5" fmla="*/ 0 h 32"/>
                  <a:gd name="T6" fmla="*/ 8 w 40"/>
                  <a:gd name="T7" fmla="*/ 0 h 32"/>
                  <a:gd name="T8" fmla="*/ 8 w 40"/>
                  <a:gd name="T9" fmla="*/ 16 h 32"/>
                  <a:gd name="T10" fmla="*/ 16 w 40"/>
                  <a:gd name="T11" fmla="*/ 24 h 32"/>
                  <a:gd name="T12" fmla="*/ 24 w 40"/>
                  <a:gd name="T13" fmla="*/ 16 h 32"/>
                  <a:gd name="T14" fmla="*/ 24 w 40"/>
                  <a:gd name="T15" fmla="*/ 0 h 32"/>
                  <a:gd name="T16" fmla="*/ 40 w 40"/>
                  <a:gd name="T17" fmla="*/ 0 h 32"/>
                  <a:gd name="T18" fmla="*/ 40 w 40"/>
                  <a:gd name="T19" fmla="*/ 8 h 32"/>
                  <a:gd name="T20" fmla="*/ 32 w 40"/>
                  <a:gd name="T21" fmla="*/ 8 h 32"/>
                  <a:gd name="T22" fmla="*/ 32 w 40"/>
                  <a:gd name="T23" fmla="*/ 16 h 32"/>
                  <a:gd name="T24" fmla="*/ 16 w 40"/>
                  <a:gd name="T25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32">
                    <a:moveTo>
                      <a:pt x="16" y="32"/>
                    </a:moveTo>
                    <a:cubicBezTo>
                      <a:pt x="7" y="32"/>
                      <a:pt x="0" y="25"/>
                      <a:pt x="0" y="1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20"/>
                      <a:pt x="12" y="24"/>
                      <a:pt x="16" y="24"/>
                    </a:cubicBezTo>
                    <a:cubicBezTo>
                      <a:pt x="20" y="24"/>
                      <a:pt x="24" y="20"/>
                      <a:pt x="24" y="16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25"/>
                      <a:pt x="25" y="32"/>
                      <a:pt x="16" y="32"/>
                    </a:cubicBezTo>
                  </a:path>
                </a:pathLst>
              </a:custGeom>
              <a:grpFill/>
              <a:ln w="6350" cmpd="sng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/>
                <a:endParaRPr lang="zh-CN" altLang="en-US" sz="32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</p:grpSp>
      <p:sp>
        <p:nvSpPr>
          <p:cNvPr id="29" name="TextBox 155"/>
          <p:cNvSpPr txBox="1"/>
          <p:nvPr/>
        </p:nvSpPr>
        <p:spPr>
          <a:xfrm>
            <a:off x="411546" y="1364771"/>
            <a:ext cx="2804928" cy="6908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 defTabSz="1218565"/>
            <a:r>
              <a:rPr lang="zh-CN" altLang="en-US" sz="1865" b="1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ea typeface="微软雅黑"/>
              </a:rPr>
              <a:t>商城随你便，美丽从不随便！</a:t>
            </a:r>
            <a:endParaRPr lang="zh-CN" altLang="en-US" sz="1865" b="1" dirty="0">
              <a:solidFill>
                <a:prstClr val="black">
                  <a:lumMod val="85000"/>
                  <a:lumOff val="15000"/>
                </a:prstClr>
              </a:solidFill>
              <a:latin typeface="Arial"/>
              <a:ea typeface="微软雅黑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11546" y="3721777"/>
            <a:ext cx="2804928" cy="128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218565">
              <a:lnSpc>
                <a:spcPct val="150000"/>
              </a:lnSpc>
              <a:spcBef>
                <a:spcPts val="800"/>
              </a:spcBef>
            </a:pPr>
            <a:r>
              <a:rPr lang="zh-CN" altLang="en-US" sz="1335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虽然</a:t>
            </a:r>
            <a:r>
              <a:rPr lang="en-US" altLang="zh-CN" sz="1335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JS</a:t>
            </a:r>
            <a:r>
              <a:rPr lang="zh-CN" altLang="en-US" sz="1335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学的比较少，但是我们</a:t>
            </a:r>
            <a:r>
              <a:rPr lang="en-US" altLang="zh-CN" sz="1335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JS</a:t>
            </a:r>
            <a:r>
              <a:rPr lang="zh-CN" altLang="en-US" sz="1335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小组有一颗好学之心，各种算法用的如鱼得水，让人机交互变得如此</a:t>
            </a:r>
            <a:r>
              <a:rPr lang="zh-CN" altLang="en-US" sz="1335" dirty="0">
                <a:solidFill>
                  <a:srgbClr val="C00000"/>
                </a:solidFill>
                <a:latin typeface="Arial"/>
              </a:rPr>
              <a:t>随</a:t>
            </a:r>
            <a:r>
              <a:rPr lang="zh-CN" altLang="en-US" sz="1335" dirty="0">
                <a:solidFill>
                  <a:schemeClr val="accent6">
                    <a:lumMod val="50000"/>
                  </a:schemeClr>
                </a:solidFill>
                <a:latin typeface="Arial"/>
              </a:rPr>
              <a:t>便</a:t>
            </a:r>
            <a:r>
              <a:rPr lang="zh-CN" altLang="en-US" sz="1335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！</a:t>
            </a:r>
            <a:endParaRPr lang="zh-CN" altLang="en-US" sz="1335" dirty="0">
              <a:solidFill>
                <a:prstClr val="black">
                  <a:lumMod val="65000"/>
                  <a:lumOff val="35000"/>
                </a:prstClr>
              </a:solidFill>
              <a:latin typeface="Arial"/>
            </a:endParaRPr>
          </a:p>
        </p:txBody>
      </p:sp>
      <p:grpSp>
        <p:nvGrpSpPr>
          <p:cNvPr id="36" name="组合 79"/>
          <p:cNvGrpSpPr/>
          <p:nvPr/>
        </p:nvGrpSpPr>
        <p:grpSpPr>
          <a:xfrm>
            <a:off x="4422810" y="1261482"/>
            <a:ext cx="3402176" cy="5047839"/>
            <a:chOff x="539552" y="1090127"/>
            <a:chExt cx="2551632" cy="3785879"/>
          </a:xfrm>
        </p:grpSpPr>
        <p:pic>
          <p:nvPicPr>
            <p:cNvPr id="37" name="Picture 2" descr="C:\Documents and Settings\Administrator\桌面\高清配图\高清图片01\21.jpg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52" t="405" r="31224" b="1"/>
            <a:stretch>
              <a:fillRect/>
            </a:stretch>
          </p:blipFill>
          <p:spPr bwMode="auto">
            <a:xfrm>
              <a:off x="671252" y="1432719"/>
              <a:ext cx="2288232" cy="3227263"/>
            </a:xfrm>
            <a:prstGeom prst="hexagon">
              <a:avLst>
                <a:gd name="adj" fmla="val 0"/>
                <a:gd name="vf" fmla="val 115470"/>
              </a:avLst>
            </a:prstGeom>
            <a:noFill/>
            <a:ln w="38100"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3" descr="C:\Documents and Settings\Administrator\桌面\ipad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1090127"/>
              <a:ext cx="2551632" cy="378587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矩形 55"/>
          <p:cNvSpPr/>
          <p:nvPr/>
        </p:nvSpPr>
        <p:spPr>
          <a:xfrm flipV="1">
            <a:off x="7655436" y="790429"/>
            <a:ext cx="893745" cy="609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5" b="1" dirty="0">
              <a:solidFill>
                <a:srgbClr val="1A1E21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4858201" y="41776"/>
            <a:ext cx="1047082" cy="625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335" dirty="0">
                <a:solidFill>
                  <a:srgbClr val="1A1E21"/>
                </a:solidFill>
              </a:rPr>
              <a:t>CONTENTS</a:t>
            </a:r>
            <a:endParaRPr kumimoji="1" lang="en-US" altLang="zh-CN" sz="1335" dirty="0">
              <a:solidFill>
                <a:srgbClr val="1A1E2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sz="1335" dirty="0">
                <a:solidFill>
                  <a:srgbClr val="1A1E21"/>
                </a:solidFill>
              </a:rPr>
              <a:t>目录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6196465" y="45242"/>
            <a:ext cx="1104900" cy="605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335" dirty="0">
                <a:solidFill>
                  <a:srgbClr val="1A1E21"/>
                </a:solidFill>
              </a:rPr>
              <a:t>PART</a:t>
            </a:r>
            <a:r>
              <a:rPr kumimoji="1" lang="zh-CN" altLang="en-US" sz="1335" dirty="0">
                <a:solidFill>
                  <a:srgbClr val="1A1E21"/>
                </a:solidFill>
              </a:rPr>
              <a:t> </a:t>
            </a:r>
            <a:r>
              <a:rPr kumimoji="1" lang="en-US" altLang="zh-CN" sz="1335" dirty="0">
                <a:solidFill>
                  <a:srgbClr val="1A1E21"/>
                </a:solidFill>
              </a:rPr>
              <a:t>ONE</a:t>
            </a:r>
            <a:endParaRPr kumimoji="1" lang="en-US" altLang="zh-CN" sz="1335" dirty="0">
              <a:solidFill>
                <a:srgbClr val="1A1E21"/>
              </a:solidFill>
            </a:endParaRPr>
          </a:p>
          <a:p>
            <a:pPr lvl="0" algn="ctr">
              <a:lnSpc>
                <a:spcPct val="130000"/>
              </a:lnSpc>
            </a:pPr>
            <a:r>
              <a:rPr kumimoji="1" lang="zh-CN" altLang="en-US" sz="1335" dirty="0">
                <a:solidFill>
                  <a:srgbClr val="1A1E21"/>
                </a:solidFill>
              </a:rPr>
              <a:t>项目分析 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7586582" y="63775"/>
            <a:ext cx="1021433" cy="625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335" dirty="0">
                <a:solidFill>
                  <a:schemeClr val="bg1"/>
                </a:solidFill>
              </a:rPr>
              <a:t>PART</a:t>
            </a:r>
            <a:r>
              <a:rPr kumimoji="1" lang="zh-CN" altLang="en-US" sz="1335" dirty="0">
                <a:solidFill>
                  <a:schemeClr val="bg1"/>
                </a:solidFill>
              </a:rPr>
              <a:t> </a:t>
            </a:r>
            <a:r>
              <a:rPr kumimoji="1" lang="en-US" altLang="zh-CN" sz="1335" dirty="0">
                <a:solidFill>
                  <a:schemeClr val="bg1"/>
                </a:solidFill>
              </a:rPr>
              <a:t>TWO</a:t>
            </a:r>
            <a:endParaRPr kumimoji="1" lang="en-US" altLang="zh-CN" sz="1335" dirty="0">
              <a:solidFill>
                <a:schemeClr val="bg1"/>
              </a:solidFill>
            </a:endParaRPr>
          </a:p>
          <a:p>
            <a:pPr lvl="0" algn="ctr">
              <a:lnSpc>
                <a:spcPct val="130000"/>
              </a:lnSpc>
            </a:pPr>
            <a:r>
              <a:rPr kumimoji="1" lang="zh-CN" altLang="en-US" sz="1335" dirty="0">
                <a:solidFill>
                  <a:schemeClr val="bg1"/>
                </a:solidFill>
              </a:rPr>
              <a:t>项目目的 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8942340" y="63775"/>
            <a:ext cx="1112805" cy="625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335" dirty="0">
                <a:solidFill>
                  <a:srgbClr val="1A1E21"/>
                </a:solidFill>
              </a:rPr>
              <a:t>PART</a:t>
            </a:r>
            <a:r>
              <a:rPr kumimoji="1" lang="zh-CN" altLang="en-US" sz="1335" dirty="0">
                <a:solidFill>
                  <a:srgbClr val="1A1E21"/>
                </a:solidFill>
              </a:rPr>
              <a:t> </a:t>
            </a:r>
            <a:r>
              <a:rPr kumimoji="1" lang="en-US" altLang="zh-CN" sz="1335" dirty="0">
                <a:solidFill>
                  <a:srgbClr val="1A1E21"/>
                </a:solidFill>
              </a:rPr>
              <a:t>THREE</a:t>
            </a:r>
            <a:endParaRPr kumimoji="1" lang="en-US" altLang="zh-CN" sz="1335" dirty="0">
              <a:solidFill>
                <a:srgbClr val="1A1E2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sz="1335" dirty="0">
                <a:solidFill>
                  <a:srgbClr val="1A1E21"/>
                </a:solidFill>
              </a:rPr>
              <a:t>进度安排 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10328738" y="63775"/>
            <a:ext cx="1204595" cy="605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335" dirty="0">
                <a:solidFill>
                  <a:srgbClr val="1A1E21"/>
                </a:solidFill>
              </a:rPr>
              <a:t>PART</a:t>
            </a:r>
            <a:r>
              <a:rPr kumimoji="1" lang="zh-CN" altLang="en-US" sz="1335" dirty="0">
                <a:solidFill>
                  <a:srgbClr val="1A1E21"/>
                </a:solidFill>
              </a:rPr>
              <a:t> </a:t>
            </a:r>
            <a:r>
              <a:rPr kumimoji="1" lang="en-US" altLang="zh-CN" sz="1335" dirty="0">
                <a:solidFill>
                  <a:srgbClr val="1A1E21"/>
                </a:solidFill>
              </a:rPr>
              <a:t>FOUR</a:t>
            </a:r>
            <a:endParaRPr kumimoji="1" lang="en-US" altLang="zh-CN" sz="1335" dirty="0">
              <a:solidFill>
                <a:srgbClr val="1A1E2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sz="1335" dirty="0">
                <a:solidFill>
                  <a:srgbClr val="1A1E21"/>
                </a:solidFill>
              </a:rPr>
              <a:t>我们的项目 </a:t>
            </a:r>
          </a:p>
        </p:txBody>
      </p:sp>
      <p:sp>
        <p:nvSpPr>
          <p:cNvPr id="2" name="矩形 1"/>
          <p:cNvSpPr/>
          <p:nvPr/>
        </p:nvSpPr>
        <p:spPr>
          <a:xfrm>
            <a:off x="576646" y="2055537"/>
            <a:ext cx="2804928" cy="9829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r" defTabSz="1218565">
              <a:lnSpc>
                <a:spcPct val="150000"/>
              </a:lnSpc>
              <a:spcBef>
                <a:spcPts val="800"/>
              </a:spcBef>
            </a:pPr>
            <a:r>
              <a:rPr lang="zh-CN" altLang="en-US" sz="1335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首席</a:t>
            </a:r>
            <a:r>
              <a:rPr lang="en-US" altLang="zh-CN" sz="1335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HTML</a:t>
            </a:r>
            <a:r>
              <a:rPr lang="zh-CN" altLang="en-US" sz="1335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美化大神依依操刀，页面美丽绝无仅有 ！给用户一种</a:t>
            </a:r>
            <a:r>
              <a:rPr lang="zh-CN" altLang="en-US" sz="1335" dirty="0">
                <a:solidFill>
                  <a:srgbClr val="FF0000"/>
                </a:solidFill>
                <a:latin typeface="Arial"/>
              </a:rPr>
              <a:t>震</a:t>
            </a:r>
            <a:r>
              <a:rPr lang="zh-CN" altLang="en-US" sz="1335" dirty="0">
                <a:solidFill>
                  <a:srgbClr val="FFFF00"/>
                </a:solidFill>
                <a:latin typeface="Arial"/>
              </a:rPr>
              <a:t>撼</a:t>
            </a:r>
            <a:r>
              <a:rPr lang="zh-CN" altLang="en-US" sz="1335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的赶脚</a:t>
            </a:r>
            <a:endParaRPr lang="zh-CN" altLang="en-US" sz="1335" dirty="0">
              <a:solidFill>
                <a:prstClr val="black">
                  <a:lumMod val="65000"/>
                  <a:lumOff val="35000"/>
                </a:prstClr>
              </a:solidFill>
              <a:latin typeface="Arial"/>
            </a:endParaRPr>
          </a:p>
        </p:txBody>
      </p:sp>
      <p:sp>
        <p:nvSpPr>
          <p:cNvPr id="10" name="TextBox 155"/>
          <p:cNvSpPr txBox="1"/>
          <p:nvPr/>
        </p:nvSpPr>
        <p:spPr>
          <a:xfrm>
            <a:off x="575376" y="3170076"/>
            <a:ext cx="2804928" cy="6908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r" defTabSz="1218565"/>
            <a:r>
              <a:rPr lang="zh-CN" altLang="en-US" sz="1865" b="1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ea typeface="微软雅黑"/>
              </a:rPr>
              <a:t>商城随你便，功能绝不随便！</a:t>
            </a:r>
            <a:endParaRPr lang="zh-CN" altLang="en-US" sz="1865" b="1" dirty="0">
              <a:solidFill>
                <a:prstClr val="black">
                  <a:lumMod val="85000"/>
                  <a:lumOff val="15000"/>
                </a:prstClr>
              </a:solidFill>
              <a:latin typeface="Arial"/>
              <a:ea typeface="微软雅黑"/>
            </a:endParaRPr>
          </a:p>
        </p:txBody>
      </p:sp>
      <p:sp>
        <p:nvSpPr>
          <p:cNvPr id="17" name="TextBox 155"/>
          <p:cNvSpPr txBox="1"/>
          <p:nvPr/>
        </p:nvSpPr>
        <p:spPr>
          <a:xfrm>
            <a:off x="8956741" y="1256186"/>
            <a:ext cx="2804928" cy="6908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r" defTabSz="1218565"/>
            <a:r>
              <a:rPr lang="zh-CN" altLang="en-US" sz="1865" b="1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ea typeface="微软雅黑"/>
              </a:rPr>
              <a:t>商城随你便，潮流永不随便！</a:t>
            </a:r>
            <a:endParaRPr lang="zh-CN" altLang="en-US" sz="1865" b="1" dirty="0">
              <a:solidFill>
                <a:prstClr val="black">
                  <a:lumMod val="85000"/>
                  <a:lumOff val="15000"/>
                </a:prstClr>
              </a:solidFill>
              <a:latin typeface="Arial"/>
              <a:ea typeface="微软雅黑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926896" y="2004737"/>
            <a:ext cx="2804928" cy="9829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r" defTabSz="1218565">
              <a:lnSpc>
                <a:spcPct val="150000"/>
              </a:lnSpc>
              <a:spcBef>
                <a:spcPts val="800"/>
              </a:spcBef>
            </a:pPr>
            <a:r>
              <a:rPr lang="zh-CN" altLang="en-US" sz="1335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利用</a:t>
            </a:r>
            <a:r>
              <a:rPr lang="en-US" altLang="zh-CN" sz="1335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PS</a:t>
            </a:r>
            <a:r>
              <a:rPr lang="zh-CN" altLang="en-US" sz="1335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，画图等工具，将网页各种图片进行精心修改，永远满足用户追求潮流的风尚！</a:t>
            </a:r>
            <a:endParaRPr lang="zh-CN" altLang="en-US" sz="1335" dirty="0">
              <a:solidFill>
                <a:prstClr val="black">
                  <a:lumMod val="65000"/>
                  <a:lumOff val="35000"/>
                </a:prstClr>
              </a:solidFill>
              <a:latin typeface="Arial"/>
            </a:endParaRPr>
          </a:p>
        </p:txBody>
      </p:sp>
      <p:sp>
        <p:nvSpPr>
          <p:cNvPr id="39" name="TextBox 155"/>
          <p:cNvSpPr txBox="1"/>
          <p:nvPr/>
        </p:nvSpPr>
        <p:spPr>
          <a:xfrm>
            <a:off x="8956741" y="3170076"/>
            <a:ext cx="2804928" cy="6908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r" defTabSz="1218565"/>
            <a:r>
              <a:rPr lang="zh-CN" altLang="en-US" sz="1865" b="1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ea typeface="微软雅黑"/>
              </a:rPr>
              <a:t>商城随你便，呵呵永不随便</a:t>
            </a:r>
            <a:endParaRPr lang="zh-CN" altLang="en-US" sz="1865" b="1" dirty="0">
              <a:solidFill>
                <a:prstClr val="black">
                  <a:lumMod val="85000"/>
                  <a:lumOff val="15000"/>
                </a:prstClr>
              </a:solidFill>
              <a:latin typeface="Arial"/>
              <a:ea typeface="微软雅黑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956741" y="3860842"/>
            <a:ext cx="2804928" cy="1280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r" defTabSz="1218565">
              <a:lnSpc>
                <a:spcPct val="150000"/>
              </a:lnSpc>
              <a:spcBef>
                <a:spcPts val="800"/>
              </a:spcBef>
            </a:pPr>
            <a:r>
              <a:rPr lang="zh-CN" altLang="en-US" sz="1335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好吧，算是受了老师的影响，当然是好的影响！每当</a:t>
            </a:r>
            <a:r>
              <a:rPr lang="en-US" altLang="zh-CN" sz="1335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JS</a:t>
            </a:r>
            <a:r>
              <a:rPr lang="zh-CN" altLang="en-US" sz="1335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调试出现</a:t>
            </a:r>
            <a:r>
              <a:rPr lang="en-US" altLang="zh-CN" sz="1335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BUG</a:t>
            </a:r>
            <a:r>
              <a:rPr lang="zh-CN" altLang="en-US" sz="1335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的时候，我们就呵呵，每当</a:t>
            </a:r>
            <a:r>
              <a:rPr lang="en-US" altLang="zh-CN" sz="1335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HTML</a:t>
            </a:r>
            <a:r>
              <a:rPr lang="zh-CN" altLang="en-US" sz="1335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出现样式错误的时候，我们就呵呵。</a:t>
            </a:r>
            <a:endParaRPr lang="zh-CN" altLang="en-US" sz="1335" dirty="0">
              <a:solidFill>
                <a:prstClr val="black">
                  <a:lumMod val="65000"/>
                  <a:lumOff val="35000"/>
                </a:prstClr>
              </a:solidFill>
              <a:latin typeface="Arial"/>
            </a:endParaRPr>
          </a:p>
        </p:txBody>
      </p:sp>
      <p:sp>
        <p:nvSpPr>
          <p:cNvPr id="46" name="标题 4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5240920" y="1245315"/>
            <a:ext cx="1711749" cy="1711749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12000" dirty="0">
                <a:solidFill>
                  <a:schemeClr val="bg1"/>
                </a:solidFill>
              </a:rPr>
              <a:t>3</a:t>
            </a:r>
            <a:endParaRPr kumimoji="1" lang="zh-CN" altLang="en-US" sz="120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137764" y="3166869"/>
            <a:ext cx="3918059" cy="1224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200" dirty="0">
                <a:solidFill>
                  <a:schemeClr val="bg1"/>
                </a:solidFill>
              </a:rPr>
              <a:t>SECTION</a:t>
            </a:r>
            <a:r>
              <a:rPr kumimoji="1" lang="zh-CN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</a:rPr>
              <a:t>TITLE</a:t>
            </a:r>
            <a:r>
              <a:rPr kumimoji="1" lang="zh-CN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</a:rPr>
              <a:t>HERE</a:t>
            </a:r>
            <a:endParaRPr kumimoji="1" lang="en-US" altLang="zh-CN" sz="3200" dirty="0">
              <a:solidFill>
                <a:schemeClr val="bg1"/>
              </a:solidFill>
            </a:endParaRPr>
          </a:p>
          <a:p>
            <a:pPr lvl="0" algn="ctr">
              <a:lnSpc>
                <a:spcPct val="130000"/>
              </a:lnSpc>
            </a:pPr>
            <a:r>
              <a:rPr kumimoji="1" lang="zh-CN" altLang="en-US" sz="3200" dirty="0">
                <a:solidFill>
                  <a:srgbClr val="FFFFFF"/>
                </a:solidFill>
              </a:rPr>
              <a:t>进度安排 </a:t>
            </a:r>
          </a:p>
        </p:txBody>
      </p:sp>
      <p:sp>
        <p:nvSpPr>
          <p:cNvPr id="2" name="矩形 1"/>
          <p:cNvSpPr/>
          <p:nvPr/>
        </p:nvSpPr>
        <p:spPr>
          <a:xfrm rot="540000">
            <a:off x="4197350" y="4514850"/>
            <a:ext cx="1647190" cy="89535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kumimoji="1" lang="zh-CN" altLang="en-US" sz="1600" dirty="0">
                <a:solidFill>
                  <a:schemeClr val="bg2">
                    <a:lumMod val="75000"/>
                  </a:schemeClr>
                </a:solidFill>
              </a:rPr>
              <a:t>随</a:t>
            </a:r>
            <a:r>
              <a:rPr kumimoji="1" lang="zh-CN" altLang="en-US" sz="1600" dirty="0">
                <a:solidFill>
                  <a:srgbClr val="E73A1C"/>
                </a:solidFill>
              </a:rPr>
              <a:t>你</a:t>
            </a:r>
            <a:r>
              <a:rPr kumimoji="1" lang="zh-CN" altLang="en-US" sz="1600" dirty="0">
                <a:solidFill>
                  <a:srgbClr val="FFC000"/>
                </a:solidFill>
              </a:rPr>
              <a:t>便</a:t>
            </a:r>
            <a:r>
              <a:rPr kumimoji="1" lang="zh-CN" altLang="en-US" sz="1600" dirty="0">
                <a:solidFill>
                  <a:srgbClr val="FFFFFF"/>
                </a:solidFill>
              </a:rPr>
              <a:t>商城  </a:t>
            </a:r>
            <a:r>
              <a:rPr kumimoji="1" lang="zh-CN" altLang="en-US" sz="4265" dirty="0">
                <a:solidFill>
                  <a:srgbClr val="FFFFFF"/>
                </a:solidFill>
              </a:rPr>
              <a:t> </a:t>
            </a:r>
            <a:endParaRPr kumimoji="1" lang="en-US" altLang="zh-CN" sz="4265" dirty="0">
              <a:solidFill>
                <a:srgbClr val="FFFFFF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42765" y="4799965"/>
            <a:ext cx="3712845" cy="540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 </a:t>
            </a:r>
            <a:r>
              <a:rPr lang="zh-CN" altLang="en-US" sz="1800">
                <a:solidFill>
                  <a:schemeClr val="bg1"/>
                </a:solidFill>
              </a:rPr>
              <a:t>将要诞生啦</a:t>
            </a:r>
            <a:r>
              <a:rPr lang="en-US" altLang="zh-CN" sz="1800">
                <a:solidFill>
                  <a:schemeClr val="bg1"/>
                </a:solidFill>
              </a:rPr>
              <a:t>~~</a:t>
            </a:r>
            <a:endParaRPr lang="en-US" altLang="zh-CN" sz="18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72192" y="2084851"/>
            <a:ext cx="2576335" cy="3840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1A1E2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87432" y="5198342"/>
            <a:ext cx="2576335" cy="388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800"/>
              </a:spcBef>
            </a:pPr>
            <a:r>
              <a:rPr lang="zh-CN" altLang="en-US" sz="1335" dirty="0">
                <a:solidFill>
                  <a:srgbClr val="1A1E21"/>
                </a:solidFill>
              </a:rPr>
              <a:t>第一天进行主页和商品详细搭建</a:t>
            </a:r>
          </a:p>
        </p:txBody>
      </p:sp>
      <p:sp>
        <p:nvSpPr>
          <p:cNvPr id="11" name="TextBox 30"/>
          <p:cNvSpPr txBox="1"/>
          <p:nvPr/>
        </p:nvSpPr>
        <p:spPr>
          <a:xfrm>
            <a:off x="672192" y="4677139"/>
            <a:ext cx="2576335" cy="6343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1A1E21"/>
                </a:solidFill>
              </a:rPr>
              <a:t>随你便 </a:t>
            </a:r>
            <a:r>
              <a:rPr lang="en-US" altLang="zh-CN" sz="1600" b="1" dirty="0">
                <a:solidFill>
                  <a:srgbClr val="1A1E21"/>
                </a:solidFill>
              </a:rPr>
              <a:t>@</a:t>
            </a:r>
            <a:r>
              <a:rPr lang="zh-CN" altLang="en-US" sz="1600" b="1" dirty="0">
                <a:solidFill>
                  <a:srgbClr val="1A1E21"/>
                </a:solidFill>
              </a:rPr>
              <a:t> 主页 </a:t>
            </a:r>
            <a:r>
              <a:rPr lang="en-US" altLang="zh-CN" sz="1600" b="1" dirty="0">
                <a:solidFill>
                  <a:srgbClr val="1A1E21"/>
                </a:solidFill>
              </a:rPr>
              <a:t>@</a:t>
            </a:r>
            <a:r>
              <a:rPr lang="zh-CN" altLang="en-US" sz="1600" b="1" dirty="0">
                <a:solidFill>
                  <a:srgbClr val="1A1E21"/>
                </a:solidFill>
              </a:rPr>
              <a:t>商品详细</a:t>
            </a:r>
            <a:endParaRPr lang="zh-CN" altLang="en-US" sz="1600" b="1" dirty="0">
              <a:solidFill>
                <a:srgbClr val="1A1E2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12543" y="2084851"/>
            <a:ext cx="2576335" cy="3840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1A1E2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412579" y="2612910"/>
            <a:ext cx="2576335" cy="388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800"/>
              </a:spcBef>
            </a:pPr>
            <a:r>
              <a:rPr lang="zh-CN" altLang="en-US" sz="1335" dirty="0">
                <a:solidFill>
                  <a:srgbClr val="1A1E21"/>
                </a:solidFill>
              </a:rPr>
              <a:t>第二天进行购物车搭建</a:t>
            </a:r>
          </a:p>
        </p:txBody>
      </p:sp>
      <p:sp>
        <p:nvSpPr>
          <p:cNvPr id="13" name="TextBox 32"/>
          <p:cNvSpPr txBox="1"/>
          <p:nvPr/>
        </p:nvSpPr>
        <p:spPr>
          <a:xfrm>
            <a:off x="3412579" y="2228867"/>
            <a:ext cx="2576335" cy="39052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1600" b="1" dirty="0">
                <a:solidFill>
                  <a:srgbClr val="1A1E21"/>
                </a:solidFill>
              </a:rPr>
              <a:t>随你便 </a:t>
            </a:r>
            <a:r>
              <a:rPr lang="en-US" altLang="zh-CN" sz="1600" b="1" dirty="0">
                <a:solidFill>
                  <a:srgbClr val="1A1E21"/>
                </a:solidFill>
              </a:rPr>
              <a:t>@ </a:t>
            </a:r>
            <a:r>
              <a:rPr lang="zh-CN" altLang="en-US" sz="1600" b="1" dirty="0">
                <a:solidFill>
                  <a:srgbClr val="1A1E21"/>
                </a:solidFill>
              </a:rPr>
              <a:t>购物车</a:t>
            </a:r>
            <a:endParaRPr lang="zh-CN" altLang="en-US" sz="1600" b="1" dirty="0">
              <a:solidFill>
                <a:srgbClr val="1A1E2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55436" y="2084851"/>
            <a:ext cx="2576335" cy="3840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1A1E2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63809" y="5061182"/>
            <a:ext cx="2576335" cy="388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800"/>
              </a:spcBef>
            </a:pPr>
            <a:r>
              <a:rPr lang="zh-CN" altLang="en-US" sz="1335" dirty="0">
                <a:solidFill>
                  <a:srgbClr val="1A1E21"/>
                </a:solidFill>
              </a:rPr>
              <a:t>第三天进行订单页面搭建</a:t>
            </a:r>
          </a:p>
        </p:txBody>
      </p:sp>
      <p:sp>
        <p:nvSpPr>
          <p:cNvPr id="15" name="TextBox 34"/>
          <p:cNvSpPr txBox="1"/>
          <p:nvPr/>
        </p:nvSpPr>
        <p:spPr>
          <a:xfrm>
            <a:off x="6163809" y="4677139"/>
            <a:ext cx="2576335" cy="39052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1600" b="1" dirty="0">
                <a:solidFill>
                  <a:srgbClr val="1A1E21"/>
                </a:solidFill>
              </a:rPr>
              <a:t>随你便 </a:t>
            </a:r>
            <a:r>
              <a:rPr lang="en-US" altLang="zh-CN" sz="1600" b="1" dirty="0">
                <a:solidFill>
                  <a:srgbClr val="1A1E21"/>
                </a:solidFill>
              </a:rPr>
              <a:t>@ </a:t>
            </a:r>
            <a:r>
              <a:rPr lang="zh-CN" altLang="en-US" sz="1600" b="1" dirty="0">
                <a:solidFill>
                  <a:srgbClr val="1A1E21"/>
                </a:solidFill>
              </a:rPr>
              <a:t>订单</a:t>
            </a:r>
            <a:endParaRPr lang="zh-CN" altLang="en-US" sz="1600" b="1" dirty="0">
              <a:solidFill>
                <a:srgbClr val="1A1E2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8897057" y="2084851"/>
            <a:ext cx="2576335" cy="3840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1A1E2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897055" y="2612908"/>
            <a:ext cx="2576335" cy="388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800"/>
              </a:spcBef>
            </a:pPr>
            <a:r>
              <a:rPr lang="zh-CN" altLang="en-US" sz="1335" dirty="0">
                <a:solidFill>
                  <a:srgbClr val="1A1E21"/>
                </a:solidFill>
              </a:rPr>
              <a:t>第四天进行验证页面搭建</a:t>
            </a:r>
          </a:p>
        </p:txBody>
      </p:sp>
      <p:sp>
        <p:nvSpPr>
          <p:cNvPr id="17" name="TextBox 36"/>
          <p:cNvSpPr txBox="1"/>
          <p:nvPr/>
        </p:nvSpPr>
        <p:spPr>
          <a:xfrm>
            <a:off x="8897055" y="2228866"/>
            <a:ext cx="2576335" cy="39052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1600" b="1" dirty="0">
                <a:solidFill>
                  <a:srgbClr val="1A1E21"/>
                </a:solidFill>
              </a:rPr>
              <a:t>随你便 </a:t>
            </a:r>
            <a:r>
              <a:rPr lang="en-US" altLang="zh-CN" sz="1600" b="1" dirty="0">
                <a:solidFill>
                  <a:srgbClr val="1A1E21"/>
                </a:solidFill>
              </a:rPr>
              <a:t>@ </a:t>
            </a:r>
            <a:r>
              <a:rPr lang="zh-CN" altLang="en-US" sz="1600" b="1" dirty="0">
                <a:solidFill>
                  <a:srgbClr val="1A1E21"/>
                </a:solidFill>
              </a:rPr>
              <a:t>验证</a:t>
            </a:r>
            <a:endParaRPr lang="zh-CN" altLang="en-US" sz="1600" b="1" dirty="0">
              <a:solidFill>
                <a:srgbClr val="1A1E2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858201" y="41776"/>
            <a:ext cx="1047082" cy="625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335" dirty="0">
                <a:solidFill>
                  <a:srgbClr val="A6A6A6"/>
                </a:solidFill>
              </a:rPr>
              <a:t>CONTENTS</a:t>
            </a:r>
            <a:endParaRPr kumimoji="1" lang="en-US" altLang="zh-CN" sz="1335" dirty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sz="1335" dirty="0">
                <a:solidFill>
                  <a:srgbClr val="A6A6A6"/>
                </a:solidFill>
              </a:rPr>
              <a:t>目录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6196465" y="45242"/>
            <a:ext cx="1104900" cy="605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335" dirty="0">
                <a:solidFill>
                  <a:schemeClr val="bg1">
                    <a:lumMod val="65000"/>
                  </a:schemeClr>
                </a:solidFill>
              </a:rPr>
              <a:t>PART</a:t>
            </a:r>
            <a:r>
              <a:rPr kumimoji="1" lang="zh-CN" altLang="en-US" sz="1335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1335" dirty="0">
                <a:solidFill>
                  <a:schemeClr val="bg1">
                    <a:lumMod val="65000"/>
                  </a:schemeClr>
                </a:solidFill>
              </a:rPr>
              <a:t>ONE</a:t>
            </a:r>
            <a:endParaRPr kumimoji="1" lang="en-US" altLang="zh-CN" sz="1335" dirty="0">
              <a:solidFill>
                <a:schemeClr val="bg1">
                  <a:lumMod val="65000"/>
                </a:schemeClr>
              </a:solidFill>
            </a:endParaRPr>
          </a:p>
          <a:p>
            <a:pPr lvl="0" algn="ctr">
              <a:lnSpc>
                <a:spcPct val="130000"/>
              </a:lnSpc>
            </a:pPr>
            <a:r>
              <a:rPr kumimoji="1" lang="zh-CN" altLang="en-US" sz="1335" dirty="0">
                <a:solidFill>
                  <a:schemeClr val="bg1">
                    <a:lumMod val="65000"/>
                  </a:schemeClr>
                </a:solidFill>
              </a:rPr>
              <a:t>项目分析 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7586582" y="63775"/>
            <a:ext cx="1021433" cy="625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335" dirty="0">
                <a:solidFill>
                  <a:schemeClr val="bg1">
                    <a:lumMod val="65000"/>
                  </a:schemeClr>
                </a:solidFill>
              </a:rPr>
              <a:t>PART</a:t>
            </a:r>
            <a:r>
              <a:rPr kumimoji="1" lang="zh-CN" altLang="en-US" sz="1335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1335" dirty="0">
                <a:solidFill>
                  <a:schemeClr val="bg1">
                    <a:lumMod val="65000"/>
                  </a:schemeClr>
                </a:solidFill>
              </a:rPr>
              <a:t>TWO</a:t>
            </a:r>
            <a:endParaRPr kumimoji="1" lang="en-US" altLang="zh-CN" sz="1335" dirty="0">
              <a:solidFill>
                <a:schemeClr val="bg1">
                  <a:lumMod val="65000"/>
                </a:schemeClr>
              </a:solidFill>
            </a:endParaRPr>
          </a:p>
          <a:p>
            <a:pPr lvl="0" algn="ctr">
              <a:lnSpc>
                <a:spcPct val="130000"/>
              </a:lnSpc>
            </a:pPr>
            <a:r>
              <a:rPr kumimoji="1" lang="zh-CN" altLang="en-US" sz="1335" dirty="0">
                <a:solidFill>
                  <a:schemeClr val="bg1">
                    <a:lumMod val="65000"/>
                  </a:schemeClr>
                </a:solidFill>
              </a:rPr>
              <a:t>项目目的 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8942340" y="63775"/>
            <a:ext cx="1112805" cy="625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335" dirty="0">
                <a:solidFill>
                  <a:srgbClr val="FFFFFF"/>
                </a:solidFill>
              </a:rPr>
              <a:t>PART</a:t>
            </a:r>
            <a:r>
              <a:rPr kumimoji="1" lang="zh-CN" altLang="en-US" sz="1335" dirty="0">
                <a:solidFill>
                  <a:srgbClr val="FFFFFF"/>
                </a:solidFill>
              </a:rPr>
              <a:t> </a:t>
            </a:r>
            <a:r>
              <a:rPr kumimoji="1" lang="en-US" altLang="zh-CN" sz="1335" dirty="0">
                <a:solidFill>
                  <a:srgbClr val="FFFFFF"/>
                </a:solidFill>
              </a:rPr>
              <a:t>THREE</a:t>
            </a:r>
            <a:endParaRPr kumimoji="1" lang="en-US" altLang="zh-CN" sz="1335" dirty="0">
              <a:solidFill>
                <a:srgbClr val="FFFFFF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sz="1335" dirty="0">
                <a:solidFill>
                  <a:srgbClr val="FFFFFF"/>
                </a:solidFill>
              </a:rPr>
              <a:t>进度安排 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10328738" y="63775"/>
            <a:ext cx="1204595" cy="605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335" dirty="0">
                <a:solidFill>
                  <a:schemeClr val="bg1">
                    <a:lumMod val="65000"/>
                  </a:schemeClr>
                </a:solidFill>
              </a:rPr>
              <a:t>PART</a:t>
            </a:r>
            <a:r>
              <a:rPr kumimoji="1" lang="zh-CN" altLang="en-US" sz="1335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1335" dirty="0">
                <a:solidFill>
                  <a:schemeClr val="bg1">
                    <a:lumMod val="65000"/>
                  </a:schemeClr>
                </a:solidFill>
              </a:rPr>
              <a:t>FOUR</a:t>
            </a:r>
            <a:endParaRPr kumimoji="1" lang="en-US" altLang="zh-CN" sz="1335" dirty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sz="1335" dirty="0">
                <a:solidFill>
                  <a:schemeClr val="bg1">
                    <a:lumMod val="65000"/>
                  </a:schemeClr>
                </a:solidFill>
              </a:rPr>
              <a:t>我们的项目 </a:t>
            </a:r>
          </a:p>
        </p:txBody>
      </p:sp>
      <p:sp>
        <p:nvSpPr>
          <p:cNvPr id="33" name="矩形 32"/>
          <p:cNvSpPr/>
          <p:nvPr/>
        </p:nvSpPr>
        <p:spPr>
          <a:xfrm flipV="1">
            <a:off x="9040456" y="820909"/>
            <a:ext cx="893745" cy="609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5" b="1" dirty="0">
              <a:solidFill>
                <a:srgbClr val="1A1E21"/>
              </a:solidFill>
            </a:endParaRPr>
          </a:p>
        </p:txBody>
      </p:sp>
      <p:graphicFrame>
        <p:nvGraphicFramePr>
          <p:cNvPr id="18" name="对象 17"/>
          <p:cNvGraphicFramePr/>
          <p:nvPr/>
        </p:nvGraphicFramePr>
        <p:xfrm>
          <a:off x="831215" y="2232025"/>
          <a:ext cx="2225675" cy="2356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" r:id="rId1" imgW="1905000" imgH="1066800" progId="Paint.Picture">
                  <p:embed/>
                </p:oleObj>
              </mc:Choice>
              <mc:Fallback>
                <p:oleObj name="" r:id="rId1" imgW="1905000" imgH="1066800" progId="Paint.Picture">
                  <p:embed/>
                  <p:pic>
                    <p:nvPicPr>
                      <p:cNvPr id="0" name="图片 18"/>
                      <p:cNvPicPr/>
                      <p:nvPr/>
                    </p:nvPicPr>
                    <p:blipFill>
                      <a:blip r:embed="rId2"/>
                      <a:srcRect/>
                    </p:blipFill>
                    <p:spPr>
                      <a:xfrm>
                        <a:off x="831215" y="2232025"/>
                        <a:ext cx="2225675" cy="2356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/>
          <p:nvPr/>
        </p:nvGraphicFramePr>
        <p:xfrm>
          <a:off x="3620135" y="3013075"/>
          <a:ext cx="2089785" cy="2433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3" imgW="1905000" imgH="1066800" progId="Paint.Picture">
                  <p:embed/>
                </p:oleObj>
              </mc:Choice>
              <mc:Fallback>
                <p:oleObj name="" r:id="rId3" imgW="1905000" imgH="1066800" progId="Paint.Picture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4"/>
                      <a:srcRect/>
                    </p:blipFill>
                    <p:spPr>
                      <a:xfrm>
                        <a:off x="3620135" y="3013075"/>
                        <a:ext cx="2089785" cy="2433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/>
          <p:nvPr/>
        </p:nvGraphicFramePr>
        <p:xfrm>
          <a:off x="6350000" y="2241550"/>
          <a:ext cx="2270125" cy="2326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" r:id="rId5" imgW="1905000" imgH="1066800" progId="Paint.Picture">
                  <p:embed/>
                </p:oleObj>
              </mc:Choice>
              <mc:Fallback>
                <p:oleObj name="" r:id="rId5" imgW="1905000" imgH="1066800" progId="Paint.Picture">
                  <p:embed/>
                  <p:pic>
                    <p:nvPicPr>
                      <p:cNvPr id="0" name="图片 22"/>
                      <p:cNvPicPr/>
                      <p:nvPr/>
                    </p:nvPicPr>
                    <p:blipFill>
                      <a:blip r:embed="rId6"/>
                      <a:srcRect/>
                    </p:blipFill>
                    <p:spPr>
                      <a:xfrm>
                        <a:off x="6350000" y="2241550"/>
                        <a:ext cx="2270125" cy="23260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/>
          <p:nvPr/>
        </p:nvGraphicFramePr>
        <p:xfrm>
          <a:off x="9102725" y="3004185"/>
          <a:ext cx="2058035" cy="2483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" name="" r:id="rId7" imgW="1905000" imgH="1066800" progId="Paint.Picture">
                  <p:embed/>
                </p:oleObj>
              </mc:Choice>
              <mc:Fallback>
                <p:oleObj name="" r:id="rId7" imgW="1905000" imgH="1066800" progId="Paint.Picture">
                  <p:embed/>
                  <p:pic>
                    <p:nvPicPr>
                      <p:cNvPr id="0" name="图片 24"/>
                      <p:cNvPicPr/>
                      <p:nvPr/>
                    </p:nvPicPr>
                    <p:blipFill>
                      <a:blip r:embed="rId8"/>
                      <a:srcRect/>
                    </p:blipFill>
                    <p:spPr>
                      <a:xfrm>
                        <a:off x="9102725" y="3004185"/>
                        <a:ext cx="2058035" cy="2483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50" name="图片 18"/>
          <p:cNvPicPr>
            <a:picLocks noChangeAspect="1"/>
          </p:cNvPicPr>
          <p:nvPr/>
        </p:nvPicPr>
        <p:blipFill>
          <a:blip r:embed="rId1"/>
          <a:srcRect t="414" b="9587"/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062" name="TextBox 62"/>
          <p:cNvSpPr txBox="1"/>
          <p:nvPr/>
        </p:nvSpPr>
        <p:spPr>
          <a:xfrm>
            <a:off x="4728210" y="1389380"/>
            <a:ext cx="2159635" cy="335915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p>
            <a:pPr lvl="0" algn="ctr" eaLnBrk="1" hangingPunct="1"/>
            <a:r>
              <a:rPr lang="en-US" altLang="zh-CN" sz="1465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Your logo here</a:t>
            </a:r>
            <a:endParaRPr lang="zh-CN" altLang="en-US" sz="1465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86200" y="2209800"/>
            <a:ext cx="4231005" cy="233997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endParaRPr kumimoji="1" lang="zh-CN" alt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zh-CN" altLang="en-US" sz="6000" dirty="0">
                <a:latin typeface="微软雅黑" charset="0"/>
                <a:ea typeface="微软雅黑" charset="0"/>
                <a:sym typeface="+mn-ea"/>
              </a:rPr>
              <a:t>我们的项目</a:t>
            </a:r>
            <a:endParaRPr kumimoji="1" lang="zh-CN" altLang="en-US" sz="6000" dirty="0">
              <a:solidFill>
                <a:schemeClr val="bg2">
                  <a:lumMod val="75000"/>
                </a:schemeClr>
              </a:solidFill>
              <a:latin typeface="微软雅黑" charset="0"/>
              <a:ea typeface="微软雅黑" charset="0"/>
            </a:endParaRPr>
          </a:p>
          <a:p>
            <a:pPr algn="ctr"/>
            <a:endParaRPr kumimoji="1" lang="zh-CN" alt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kumimoji="1" lang="zh-CN" altLang="en-US" sz="3200" dirty="0">
                <a:solidFill>
                  <a:schemeClr val="bg2">
                    <a:lumMod val="75000"/>
                  </a:schemeClr>
                </a:solidFill>
              </a:rPr>
              <a:t>随</a:t>
            </a:r>
            <a:r>
              <a:rPr kumimoji="1" lang="zh-CN" altLang="en-US" sz="3200" dirty="0">
                <a:solidFill>
                  <a:srgbClr val="E73A1C"/>
                </a:solidFill>
              </a:rPr>
              <a:t>你</a:t>
            </a:r>
            <a:r>
              <a:rPr kumimoji="1" lang="zh-CN" altLang="en-US" sz="3200" dirty="0">
                <a:solidFill>
                  <a:srgbClr val="FFC000"/>
                </a:solidFill>
              </a:rPr>
              <a:t>便</a:t>
            </a:r>
            <a:r>
              <a:rPr kumimoji="1" lang="zh-CN" altLang="en-US" sz="3200" dirty="0">
                <a:solidFill>
                  <a:schemeClr val="accent5">
                    <a:lumMod val="50000"/>
                  </a:schemeClr>
                </a:solidFill>
              </a:rPr>
              <a:t>商</a:t>
            </a:r>
            <a:r>
              <a:rPr kumimoji="1" lang="zh-CN" altLang="en-US" sz="3200" dirty="0">
                <a:solidFill>
                  <a:srgbClr val="002060"/>
                </a:solidFill>
              </a:rPr>
              <a:t>城</a:t>
            </a:r>
            <a:r>
              <a:rPr kumimoji="1" lang="zh-CN" altLang="en-US" sz="2000" dirty="0">
                <a:solidFill>
                  <a:srgbClr val="FFFFFF"/>
                </a:solidFill>
              </a:rPr>
              <a:t> </a:t>
            </a:r>
            <a:r>
              <a:rPr kumimoji="1" lang="zh-CN" altLang="en-US" sz="1600" dirty="0">
                <a:solidFill>
                  <a:srgbClr val="FFFFFF"/>
                </a:solidFill>
              </a:rPr>
              <a:t> </a:t>
            </a:r>
            <a:r>
              <a:rPr kumimoji="1" lang="zh-CN" altLang="en-US" sz="4265" dirty="0">
                <a:solidFill>
                  <a:srgbClr val="FFFFFF"/>
                </a:solidFill>
              </a:rPr>
              <a:t> </a:t>
            </a:r>
            <a:endParaRPr kumimoji="1" lang="en-US" altLang="zh-CN" sz="4265" dirty="0">
              <a:solidFill>
                <a:srgbClr val="FFFFFF"/>
              </a:solidFill>
            </a:endParaRPr>
          </a:p>
        </p:txBody>
      </p:sp>
      <p:pic>
        <p:nvPicPr>
          <p:cNvPr id="6" name="图片 5" descr="my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780280" y="568960"/>
            <a:ext cx="2107565" cy="1640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自定义 97">
      <a:dk1>
        <a:srgbClr val="103154"/>
      </a:dk1>
      <a:lt1>
        <a:srgbClr val="FFFFFF"/>
      </a:lt1>
      <a:dk2>
        <a:srgbClr val="FF7F01"/>
      </a:dk2>
      <a:lt2>
        <a:srgbClr val="0096FF"/>
      </a:lt2>
      <a:accent1>
        <a:srgbClr val="00BFC3"/>
      </a:accent1>
      <a:accent2>
        <a:srgbClr val="F1B015"/>
      </a:accent2>
      <a:accent3>
        <a:srgbClr val="FBEC85"/>
      </a:accent3>
      <a:accent4>
        <a:srgbClr val="D2C2F1"/>
      </a:accent4>
      <a:accent5>
        <a:srgbClr val="DA5AF4"/>
      </a:accent5>
      <a:accent6>
        <a:srgbClr val="9D09D1"/>
      </a:accent6>
      <a:hlink>
        <a:srgbClr val="1286C9"/>
      </a:hlink>
      <a:folHlink>
        <a:srgbClr val="A8C2E7"/>
      </a:folHlink>
    </a:clrScheme>
    <a:fontScheme name="Century Gothic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2118</Words>
  <Application>Kingsoft Office WPP</Application>
  <PresentationFormat>自定义</PresentationFormat>
  <Paragraphs>605</Paragraphs>
  <Slides>24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6" baseType="lpstr">
      <vt:lpstr>Office Theme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 PLUS</dc:creator>
  <cp:lastModifiedBy>lenovo</cp:lastModifiedBy>
  <cp:revision>100</cp:revision>
  <dcterms:created xsi:type="dcterms:W3CDTF">2010-04-12T23:12:00Z</dcterms:created>
  <dcterms:modified xsi:type="dcterms:W3CDTF">2015-12-31T02:05:19Z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  <property fmtid="{D5CDD505-2E9C-101B-9397-08002B2CF9AE}" pid="3" name="KSOProductBuildVer">
    <vt:lpwstr>2052-10.1.0.5400</vt:lpwstr>
  </property>
</Properties>
</file>